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71.xml" ContentType="application/vnd.openxmlformats-officedocument.presentationml.tags+xml"/>
  <Override PartName="/ppt/notesSlides/notesSlide45.xml" ContentType="application/vnd.openxmlformats-officedocument.presentationml.notesSlide+xml"/>
  <Override PartName="/ppt/embeddings/oleObject1.bin" ContentType="application/vnd.openxmlformats-officedocument.oleObject"/>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36"/>
    <p:sldMasterId id="2147483817" r:id="rId37"/>
    <p:sldMasterId id="2147483812" r:id="rId38"/>
    <p:sldMasterId id="2147483842" r:id="rId39"/>
  </p:sldMasterIdLst>
  <p:notesMasterIdLst>
    <p:notesMasterId r:id="rId104"/>
  </p:notesMasterIdLst>
  <p:handoutMasterIdLst>
    <p:handoutMasterId r:id="rId105"/>
  </p:handoutMasterIdLst>
  <p:sldIdLst>
    <p:sldId id="449" r:id="rId40"/>
    <p:sldId id="849" r:id="rId41"/>
    <p:sldId id="2142532806" r:id="rId42"/>
    <p:sldId id="344" r:id="rId43"/>
    <p:sldId id="2147374510" r:id="rId44"/>
    <p:sldId id="2076137207" r:id="rId45"/>
    <p:sldId id="364" r:id="rId46"/>
    <p:sldId id="2147469118" r:id="rId47"/>
    <p:sldId id="2147469092" r:id="rId48"/>
    <p:sldId id="2147374511" r:id="rId49"/>
    <p:sldId id="2146846600" r:id="rId50"/>
    <p:sldId id="6679" r:id="rId51"/>
    <p:sldId id="1001" r:id="rId52"/>
    <p:sldId id="2147374512" r:id="rId53"/>
    <p:sldId id="2147374515" r:id="rId54"/>
    <p:sldId id="2076136980" r:id="rId55"/>
    <p:sldId id="2076136977" r:id="rId56"/>
    <p:sldId id="2076136987" r:id="rId57"/>
    <p:sldId id="2147469119" r:id="rId58"/>
    <p:sldId id="2076136981" r:id="rId59"/>
    <p:sldId id="2076136991" r:id="rId60"/>
    <p:sldId id="2076136993" r:id="rId61"/>
    <p:sldId id="2414" r:id="rId62"/>
    <p:sldId id="2076136995" r:id="rId63"/>
    <p:sldId id="2147374513" r:id="rId64"/>
    <p:sldId id="2147469120" r:id="rId65"/>
    <p:sldId id="2142532798" r:id="rId66"/>
    <p:sldId id="6699" r:id="rId67"/>
    <p:sldId id="6700" r:id="rId68"/>
    <p:sldId id="2147374514" r:id="rId69"/>
    <p:sldId id="2076136983" r:id="rId70"/>
    <p:sldId id="2076136986" r:id="rId71"/>
    <p:sldId id="2076136994" r:id="rId72"/>
    <p:sldId id="2076136985" r:id="rId73"/>
    <p:sldId id="2076136989" r:id="rId74"/>
    <p:sldId id="2076136990" r:id="rId75"/>
    <p:sldId id="2147374516" r:id="rId76"/>
    <p:sldId id="2147374509" r:id="rId77"/>
    <p:sldId id="2147374503" r:id="rId78"/>
    <p:sldId id="2147374499" r:id="rId79"/>
    <p:sldId id="2147374508" r:id="rId80"/>
    <p:sldId id="2147374473" r:id="rId81"/>
    <p:sldId id="2147374484" r:id="rId82"/>
    <p:sldId id="5565" r:id="rId83"/>
    <p:sldId id="5566" r:id="rId84"/>
    <p:sldId id="2146847493" r:id="rId85"/>
    <p:sldId id="2147476901" r:id="rId86"/>
    <p:sldId id="2146846654" r:id="rId87"/>
    <p:sldId id="2146847649" r:id="rId88"/>
    <p:sldId id="2147374474" r:id="rId89"/>
    <p:sldId id="2147469123" r:id="rId90"/>
    <p:sldId id="2147469124" r:id="rId91"/>
    <p:sldId id="2147374496" r:id="rId92"/>
    <p:sldId id="6788" r:id="rId93"/>
    <p:sldId id="2147374497" r:id="rId94"/>
    <p:sldId id="6792" r:id="rId95"/>
    <p:sldId id="2147374518" r:id="rId96"/>
    <p:sldId id="2147469121" r:id="rId97"/>
    <p:sldId id="915" r:id="rId98"/>
    <p:sldId id="916" r:id="rId99"/>
    <p:sldId id="6553" r:id="rId100"/>
    <p:sldId id="2147469122" r:id="rId101"/>
    <p:sldId id="2146849411" r:id="rId102"/>
    <p:sldId id="448" r:id="rId103"/>
  </p:sldIdLst>
  <p:sldSz cx="12195175" cy="6858000"/>
  <p:notesSz cx="6858000" cy="9144000"/>
  <p:custDataLst>
    <p:tags r:id="rId106"/>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39DCBC-D28D-474B-9589-D0FC384CEBCA}" v="646" dt="2022-10-26T12:19:40.58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02"/>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3.xml"/><Relationship Id="rId47" Type="http://schemas.openxmlformats.org/officeDocument/2006/relationships/slide" Target="slides/slide8.xml"/><Relationship Id="rId63" Type="http://schemas.openxmlformats.org/officeDocument/2006/relationships/slide" Target="slides/slide24.xml"/><Relationship Id="rId68" Type="http://schemas.openxmlformats.org/officeDocument/2006/relationships/slide" Target="slides/slide29.xml"/><Relationship Id="rId84" Type="http://schemas.openxmlformats.org/officeDocument/2006/relationships/slide" Target="slides/slide45.xml"/><Relationship Id="rId89" Type="http://schemas.openxmlformats.org/officeDocument/2006/relationships/slide" Target="slides/slide50.xml"/><Relationship Id="rId112" Type="http://schemas.microsoft.com/office/2015/10/relationships/revisionInfo" Target="revisionInfo.xml"/><Relationship Id="rId16" Type="http://schemas.openxmlformats.org/officeDocument/2006/relationships/customXml" Target="../customXml/item16.xml"/><Relationship Id="rId107" Type="http://schemas.openxmlformats.org/officeDocument/2006/relationships/presProps" Target="presProps.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Master" Target="slideMasters/slideMaster2.xml"/><Relationship Id="rId53" Type="http://schemas.openxmlformats.org/officeDocument/2006/relationships/slide" Target="slides/slide14.xml"/><Relationship Id="rId58" Type="http://schemas.openxmlformats.org/officeDocument/2006/relationships/slide" Target="slides/slide19.xml"/><Relationship Id="rId74" Type="http://schemas.openxmlformats.org/officeDocument/2006/relationships/slide" Target="slides/slide35.xml"/><Relationship Id="rId79" Type="http://schemas.openxmlformats.org/officeDocument/2006/relationships/slide" Target="slides/slide40.xml"/><Relationship Id="rId102" Type="http://schemas.openxmlformats.org/officeDocument/2006/relationships/slide" Target="slides/slide63.xml"/><Relationship Id="rId5" Type="http://schemas.openxmlformats.org/officeDocument/2006/relationships/customXml" Target="../customXml/item5.xml"/><Relationship Id="rId90" Type="http://schemas.openxmlformats.org/officeDocument/2006/relationships/slide" Target="slides/slide51.xml"/><Relationship Id="rId95" Type="http://schemas.openxmlformats.org/officeDocument/2006/relationships/slide" Target="slides/slide5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4.xml"/><Relationship Id="rId48" Type="http://schemas.openxmlformats.org/officeDocument/2006/relationships/slide" Target="slides/slide9.xml"/><Relationship Id="rId64" Type="http://schemas.openxmlformats.org/officeDocument/2006/relationships/slide" Target="slides/slide25.xml"/><Relationship Id="rId69" Type="http://schemas.openxmlformats.org/officeDocument/2006/relationships/slide" Target="slides/slide30.xml"/><Relationship Id="rId80" Type="http://schemas.openxmlformats.org/officeDocument/2006/relationships/slide" Target="slides/slide41.xml"/><Relationship Id="rId85" Type="http://schemas.openxmlformats.org/officeDocument/2006/relationships/slide" Target="slides/slide46.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Master" Target="slideMasters/slideMaster3.xml"/><Relationship Id="rId59" Type="http://schemas.openxmlformats.org/officeDocument/2006/relationships/slide" Target="slides/slide20.xml"/><Relationship Id="rId103" Type="http://schemas.openxmlformats.org/officeDocument/2006/relationships/slide" Target="slides/slide64.xml"/><Relationship Id="rId108" Type="http://schemas.openxmlformats.org/officeDocument/2006/relationships/viewProps" Target="viewProps.xml"/><Relationship Id="rId54" Type="http://schemas.openxmlformats.org/officeDocument/2006/relationships/slide" Target="slides/slide15.xml"/><Relationship Id="rId70" Type="http://schemas.openxmlformats.org/officeDocument/2006/relationships/slide" Target="slides/slide31.xml"/><Relationship Id="rId75" Type="http://schemas.openxmlformats.org/officeDocument/2006/relationships/slide" Target="slides/slide36.xml"/><Relationship Id="rId91" Type="http://schemas.openxmlformats.org/officeDocument/2006/relationships/slide" Target="slides/slide52.xml"/><Relationship Id="rId96"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1.xml"/><Relationship Id="rId49" Type="http://schemas.openxmlformats.org/officeDocument/2006/relationships/slide" Target="slides/slide10.xml"/><Relationship Id="rId57" Type="http://schemas.openxmlformats.org/officeDocument/2006/relationships/slide" Target="slides/slide18.xml"/><Relationship Id="rId106" Type="http://schemas.openxmlformats.org/officeDocument/2006/relationships/tags" Target="tags/tag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slide" Target="slides/slide34.xml"/><Relationship Id="rId78" Type="http://schemas.openxmlformats.org/officeDocument/2006/relationships/slide" Target="slides/slide39.xml"/><Relationship Id="rId81" Type="http://schemas.openxmlformats.org/officeDocument/2006/relationships/slide" Target="slides/slide42.xml"/><Relationship Id="rId86" Type="http://schemas.openxmlformats.org/officeDocument/2006/relationships/slide" Target="slides/slide47.xml"/><Relationship Id="rId94" Type="http://schemas.openxmlformats.org/officeDocument/2006/relationships/slide" Target="slides/slide55.xml"/><Relationship Id="rId99" Type="http://schemas.openxmlformats.org/officeDocument/2006/relationships/slide" Target="slides/slide60.xml"/><Relationship Id="rId101" Type="http://schemas.openxmlformats.org/officeDocument/2006/relationships/slide" Target="slides/slide62.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4.xml"/><Relationship Id="rId109" Type="http://schemas.openxmlformats.org/officeDocument/2006/relationships/theme" Target="theme/theme1.xml"/><Relationship Id="rId34" Type="http://schemas.openxmlformats.org/officeDocument/2006/relationships/customXml" Target="../customXml/item34.xml"/><Relationship Id="rId50" Type="http://schemas.openxmlformats.org/officeDocument/2006/relationships/slide" Target="slides/slide11.xml"/><Relationship Id="rId55" Type="http://schemas.openxmlformats.org/officeDocument/2006/relationships/slide" Target="slides/slide16.xml"/><Relationship Id="rId76" Type="http://schemas.openxmlformats.org/officeDocument/2006/relationships/slide" Target="slides/slide37.xml"/><Relationship Id="rId97" Type="http://schemas.openxmlformats.org/officeDocument/2006/relationships/slide" Target="slides/slide58.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32.xml"/><Relationship Id="rId92"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1.xml"/><Relationship Id="rId45" Type="http://schemas.openxmlformats.org/officeDocument/2006/relationships/slide" Target="slides/slide6.xml"/><Relationship Id="rId66" Type="http://schemas.openxmlformats.org/officeDocument/2006/relationships/slide" Target="slides/slide27.xml"/><Relationship Id="rId87" Type="http://schemas.openxmlformats.org/officeDocument/2006/relationships/slide" Target="slides/slide48.xml"/><Relationship Id="rId110" Type="http://schemas.openxmlformats.org/officeDocument/2006/relationships/tableStyles" Target="tableStyles.xml"/><Relationship Id="rId61" Type="http://schemas.openxmlformats.org/officeDocument/2006/relationships/slide" Target="slides/slide22.xml"/><Relationship Id="rId82" Type="http://schemas.openxmlformats.org/officeDocument/2006/relationships/slide" Target="slides/slide4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7.xml"/><Relationship Id="rId77" Type="http://schemas.openxmlformats.org/officeDocument/2006/relationships/slide" Target="slides/slide38.xml"/><Relationship Id="rId100" Type="http://schemas.openxmlformats.org/officeDocument/2006/relationships/slide" Target="slides/slide61.xml"/><Relationship Id="rId105"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slide" Target="slides/slide12.xml"/><Relationship Id="rId72" Type="http://schemas.openxmlformats.org/officeDocument/2006/relationships/slide" Target="slides/slide33.xml"/><Relationship Id="rId93" Type="http://schemas.openxmlformats.org/officeDocument/2006/relationships/slide" Target="slides/slide54.xml"/><Relationship Id="rId98" Type="http://schemas.openxmlformats.org/officeDocument/2006/relationships/slide" Target="slides/slide59.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7.xml"/><Relationship Id="rId67" Type="http://schemas.openxmlformats.org/officeDocument/2006/relationships/slide" Target="slides/slide28.xml"/><Relationship Id="rId20" Type="http://schemas.openxmlformats.org/officeDocument/2006/relationships/customXml" Target="../customXml/item20.xml"/><Relationship Id="rId41" Type="http://schemas.openxmlformats.org/officeDocument/2006/relationships/slide" Target="slides/slide2.xml"/><Relationship Id="rId62" Type="http://schemas.openxmlformats.org/officeDocument/2006/relationships/slide" Target="slides/slide23.xml"/><Relationship Id="rId83" Type="http://schemas.openxmlformats.org/officeDocument/2006/relationships/slide" Target="slides/slide44.xml"/><Relationship Id="rId88" Type="http://schemas.openxmlformats.org/officeDocument/2006/relationships/slide" Target="slides/slide49.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heiser, Reiner" userId="84d938be-0cfb-4328-9625-adfaac57d122" providerId="ADAL" clId="{4639DCBC-D28D-474B-9589-D0FC384CEBCA}"/>
    <pc:docChg chg="undo custSel addSld delSld modSld sldOrd modMainMaster">
      <pc:chgData name="Markheiser, Reiner" userId="84d938be-0cfb-4328-9625-adfaac57d122" providerId="ADAL" clId="{4639DCBC-D28D-474B-9589-D0FC384CEBCA}" dt="2022-10-26T15:29:38.038" v="1772" actId="1076"/>
      <pc:docMkLst>
        <pc:docMk/>
      </pc:docMkLst>
      <pc:sldChg chg="addSp delSp modSp add del mod">
        <pc:chgData name="Markheiser, Reiner" userId="84d938be-0cfb-4328-9625-adfaac57d122" providerId="ADAL" clId="{4639DCBC-D28D-474B-9589-D0FC384CEBCA}" dt="2022-10-26T12:19:19.401" v="1740" actId="47"/>
        <pc:sldMkLst>
          <pc:docMk/>
          <pc:sldMk cId="2443672112" sldId="256"/>
        </pc:sldMkLst>
        <pc:spChg chg="mod">
          <ac:chgData name="Markheiser, Reiner" userId="84d938be-0cfb-4328-9625-adfaac57d122" providerId="ADAL" clId="{4639DCBC-D28D-474B-9589-D0FC384CEBCA}" dt="2022-10-26T12:12:48.799" v="782"/>
          <ac:spMkLst>
            <pc:docMk/>
            <pc:sldMk cId="2443672112" sldId="256"/>
            <ac:spMk id="2" creationId="{2CF878EF-E7B4-7D4D-AF19-380A1E3EF500}"/>
          </ac:spMkLst>
        </pc:spChg>
        <pc:grpChg chg="del">
          <ac:chgData name="Markheiser, Reiner" userId="84d938be-0cfb-4328-9625-adfaac57d122" providerId="ADAL" clId="{4639DCBC-D28D-474B-9589-D0FC384CEBCA}" dt="2022-10-25T12:05:53.209" v="378" actId="478"/>
          <ac:grpSpMkLst>
            <pc:docMk/>
            <pc:sldMk cId="2443672112" sldId="256"/>
            <ac:grpSpMk id="11" creationId="{6FE61E83-BF30-644D-81BF-A1B79CD63EE1}"/>
          </ac:grpSpMkLst>
        </pc:grpChg>
        <pc:picChg chg="add del mod">
          <ac:chgData name="Markheiser, Reiner" userId="84d938be-0cfb-4328-9625-adfaac57d122" providerId="ADAL" clId="{4639DCBC-D28D-474B-9589-D0FC384CEBCA}" dt="2022-10-26T12:14:05.474" v="1526"/>
          <ac:picMkLst>
            <pc:docMk/>
            <pc:sldMk cId="2443672112" sldId="256"/>
            <ac:picMk id="5" creationId="{B0F15A55-0480-418F-8F7D-BDE2B1D64E5D}"/>
          </ac:picMkLst>
        </pc:picChg>
      </pc:sldChg>
      <pc:sldChg chg="addSp delSp modSp add del mod">
        <pc:chgData name="Markheiser, Reiner" userId="84d938be-0cfb-4328-9625-adfaac57d122" providerId="ADAL" clId="{4639DCBC-D28D-474B-9589-D0FC384CEBCA}" dt="2022-10-26T12:19:20.363" v="1741" actId="47"/>
        <pc:sldMkLst>
          <pc:docMk/>
          <pc:sldMk cId="246818433" sldId="260"/>
        </pc:sldMkLst>
        <pc:spChg chg="mod">
          <ac:chgData name="Markheiser, Reiner" userId="84d938be-0cfb-4328-9625-adfaac57d122" providerId="ADAL" clId="{4639DCBC-D28D-474B-9589-D0FC384CEBCA}" dt="2022-10-26T12:12:49.665" v="784"/>
          <ac:spMkLst>
            <pc:docMk/>
            <pc:sldMk cId="246818433" sldId="260"/>
            <ac:spMk id="2" creationId="{9F02AE80-51FC-694E-B619-3CD96C446955}"/>
          </ac:spMkLst>
        </pc:spChg>
        <pc:grpChg chg="del">
          <ac:chgData name="Markheiser, Reiner" userId="84d938be-0cfb-4328-9625-adfaac57d122" providerId="ADAL" clId="{4639DCBC-D28D-474B-9589-D0FC384CEBCA}" dt="2022-10-25T12:05:56.316" v="379" actId="478"/>
          <ac:grpSpMkLst>
            <pc:docMk/>
            <pc:sldMk cId="246818433" sldId="260"/>
            <ac:grpSpMk id="12" creationId="{23A01DF0-8F08-6948-8E8B-DFC764F8D2B9}"/>
          </ac:grpSpMkLst>
        </pc:grpChg>
        <pc:picChg chg="add del mod">
          <ac:chgData name="Markheiser, Reiner" userId="84d938be-0cfb-4328-9625-adfaac57d122" providerId="ADAL" clId="{4639DCBC-D28D-474B-9589-D0FC384CEBCA}" dt="2022-10-26T12:14:05.476" v="1534"/>
          <ac:picMkLst>
            <pc:docMk/>
            <pc:sldMk cId="246818433" sldId="260"/>
            <ac:picMk id="7" creationId="{20249B26-38D4-4687-BAA5-83F22C9E706E}"/>
          </ac:picMkLst>
        </pc:picChg>
      </pc:sldChg>
      <pc:sldChg chg="modSp">
        <pc:chgData name="Markheiser, Reiner" userId="84d938be-0cfb-4328-9625-adfaac57d122" providerId="ADAL" clId="{4639DCBC-D28D-474B-9589-D0FC384CEBCA}" dt="2022-10-26T12:12:49.665" v="784"/>
        <pc:sldMkLst>
          <pc:docMk/>
          <pc:sldMk cId="0" sldId="344"/>
        </pc:sldMkLst>
        <pc:spChg chg="mod">
          <ac:chgData name="Markheiser, Reiner" userId="84d938be-0cfb-4328-9625-adfaac57d122" providerId="ADAL" clId="{4639DCBC-D28D-474B-9589-D0FC384CEBCA}" dt="2022-10-26T12:12:49.665" v="784"/>
          <ac:spMkLst>
            <pc:docMk/>
            <pc:sldMk cId="0" sldId="344"/>
            <ac:spMk id="2" creationId="{00000000-0000-0000-0000-000000000000}"/>
          </ac:spMkLst>
        </pc:spChg>
        <pc:spChg chg="mod">
          <ac:chgData name="Markheiser, Reiner" userId="84d938be-0cfb-4328-9625-adfaac57d122" providerId="ADAL" clId="{4639DCBC-D28D-474B-9589-D0FC384CEBCA}" dt="2022-10-26T12:12:49.665" v="784"/>
          <ac:spMkLst>
            <pc:docMk/>
            <pc:sldMk cId="0" sldId="344"/>
            <ac:spMk id="3" creationId="{00000000-0000-0000-0000-000000000000}"/>
          </ac:spMkLst>
        </pc:spChg>
      </pc:sldChg>
      <pc:sldChg chg="addSp delSp modSp mod delAnim modAnim">
        <pc:chgData name="Markheiser, Reiner" userId="84d938be-0cfb-4328-9625-adfaac57d122" providerId="ADAL" clId="{4639DCBC-D28D-474B-9589-D0FC384CEBCA}" dt="2022-10-26T12:14:05.295" v="886"/>
        <pc:sldMkLst>
          <pc:docMk/>
          <pc:sldMk cId="3602749482" sldId="364"/>
        </pc:sldMkLst>
        <pc:spChg chg="mod">
          <ac:chgData name="Markheiser, Reiner" userId="84d938be-0cfb-4328-9625-adfaac57d122" providerId="ADAL" clId="{4639DCBC-D28D-474B-9589-D0FC384CEBCA}" dt="2022-10-26T12:12:49.665" v="784"/>
          <ac:spMkLst>
            <pc:docMk/>
            <pc:sldMk cId="3602749482" sldId="364"/>
            <ac:spMk id="2" creationId="{E38E81FA-BD36-D246-A0BA-94256E3D831A}"/>
          </ac:spMkLst>
        </pc:spChg>
        <pc:spChg chg="mod">
          <ac:chgData name="Markheiser, Reiner" userId="84d938be-0cfb-4328-9625-adfaac57d122" providerId="ADAL" clId="{4639DCBC-D28D-474B-9589-D0FC384CEBCA}" dt="2022-10-26T12:12:49.665" v="784"/>
          <ac:spMkLst>
            <pc:docMk/>
            <pc:sldMk cId="3602749482" sldId="364"/>
            <ac:spMk id="24" creationId="{00000000-0000-0000-0000-000000000000}"/>
          </ac:spMkLst>
        </pc:spChg>
        <pc:picChg chg="add del mod">
          <ac:chgData name="Markheiser, Reiner" userId="84d938be-0cfb-4328-9625-adfaac57d122" providerId="ADAL" clId="{4639DCBC-D28D-474B-9589-D0FC384CEBCA}" dt="2022-10-26T12:14:05.283" v="854"/>
          <ac:picMkLst>
            <pc:docMk/>
            <pc:sldMk cId="3602749482" sldId="364"/>
            <ac:picMk id="13" creationId="{68229545-0B08-4229-ACF9-BB35BD23889A}"/>
          </ac:picMkLst>
        </pc:picChg>
        <pc:picChg chg="add del mod">
          <ac:chgData name="Markheiser, Reiner" userId="84d938be-0cfb-4328-9625-adfaac57d122" providerId="ADAL" clId="{4639DCBC-D28D-474B-9589-D0FC384CEBCA}" dt="2022-10-26T12:14:05.286" v="862"/>
          <ac:picMkLst>
            <pc:docMk/>
            <pc:sldMk cId="3602749482" sldId="364"/>
            <ac:picMk id="14" creationId="{AB480AB5-230C-4550-9C74-411D58A6F1CD}"/>
          </ac:picMkLst>
        </pc:picChg>
        <pc:picChg chg="add del mod">
          <ac:chgData name="Markheiser, Reiner" userId="84d938be-0cfb-4328-9625-adfaac57d122" providerId="ADAL" clId="{4639DCBC-D28D-474B-9589-D0FC384CEBCA}" dt="2022-10-26T12:14:05.290" v="870"/>
          <ac:picMkLst>
            <pc:docMk/>
            <pc:sldMk cId="3602749482" sldId="364"/>
            <ac:picMk id="15" creationId="{85E46AFB-FE79-4041-89DC-BA67C25DEEAE}"/>
          </ac:picMkLst>
        </pc:picChg>
        <pc:picChg chg="add del mod">
          <ac:chgData name="Markheiser, Reiner" userId="84d938be-0cfb-4328-9625-adfaac57d122" providerId="ADAL" clId="{4639DCBC-D28D-474B-9589-D0FC384CEBCA}" dt="2022-10-26T12:14:05.292" v="878"/>
          <ac:picMkLst>
            <pc:docMk/>
            <pc:sldMk cId="3602749482" sldId="364"/>
            <ac:picMk id="16" creationId="{C18DB005-E972-4300-A4B9-F7DDE5289E87}"/>
          </ac:picMkLst>
        </pc:picChg>
        <pc:picChg chg="add del mod">
          <ac:chgData name="Markheiser, Reiner" userId="84d938be-0cfb-4328-9625-adfaac57d122" providerId="ADAL" clId="{4639DCBC-D28D-474B-9589-D0FC384CEBCA}" dt="2022-10-26T12:14:05.295" v="886"/>
          <ac:picMkLst>
            <pc:docMk/>
            <pc:sldMk cId="3602749482" sldId="364"/>
            <ac:picMk id="17" creationId="{BB2BF746-3B16-496B-9289-151982C96CEF}"/>
          </ac:picMkLst>
        </pc:picChg>
      </pc:sldChg>
      <pc:sldChg chg="modSp mod">
        <pc:chgData name="Markheiser, Reiner" userId="84d938be-0cfb-4328-9625-adfaac57d122" providerId="ADAL" clId="{4639DCBC-D28D-474B-9589-D0FC384CEBCA}" dt="2022-10-26T11:23:50.756" v="409" actId="139"/>
        <pc:sldMkLst>
          <pc:docMk/>
          <pc:sldMk cId="640209904" sldId="448"/>
        </pc:sldMkLst>
        <pc:spChg chg="mod">
          <ac:chgData name="Markheiser, Reiner" userId="84d938be-0cfb-4328-9625-adfaac57d122" providerId="ADAL" clId="{4639DCBC-D28D-474B-9589-D0FC384CEBCA}" dt="2022-10-26T11:23:50.756" v="409" actId="139"/>
          <ac:spMkLst>
            <pc:docMk/>
            <pc:sldMk cId="640209904" sldId="448"/>
            <ac:spMk id="2" creationId="{8E0C940A-4E11-488C-B1B7-10F1A11687FC}"/>
          </ac:spMkLst>
        </pc:spChg>
      </pc:sldChg>
      <pc:sldChg chg="addSp delSp modSp mod">
        <pc:chgData name="Markheiser, Reiner" userId="84d938be-0cfb-4328-9625-adfaac57d122" providerId="ADAL" clId="{4639DCBC-D28D-474B-9589-D0FC384CEBCA}" dt="2022-10-26T12:14:05.269" v="798"/>
        <pc:sldMkLst>
          <pc:docMk/>
          <pc:sldMk cId="3614524426" sldId="449"/>
        </pc:sldMkLst>
        <pc:spChg chg="mod">
          <ac:chgData name="Markheiser, Reiner" userId="84d938be-0cfb-4328-9625-adfaac57d122" providerId="ADAL" clId="{4639DCBC-D28D-474B-9589-D0FC384CEBCA}" dt="2022-10-26T12:12:49.665" v="784"/>
          <ac:spMkLst>
            <pc:docMk/>
            <pc:sldMk cId="3614524426" sldId="449"/>
            <ac:spMk id="8" creationId="{00000000-0000-0000-0000-000000000000}"/>
          </ac:spMkLst>
        </pc:spChg>
        <pc:picChg chg="add del mod">
          <ac:chgData name="Markheiser, Reiner" userId="84d938be-0cfb-4328-9625-adfaac57d122" providerId="ADAL" clId="{4639DCBC-D28D-474B-9589-D0FC384CEBCA}" dt="2022-10-26T12:14:05.269" v="798"/>
          <ac:picMkLst>
            <pc:docMk/>
            <pc:sldMk cId="3614524426" sldId="449"/>
            <ac:picMk id="4" creationId="{2D97424B-26CD-4308-991E-96B311265C72}"/>
          </ac:picMkLst>
        </pc:picChg>
        <pc:picChg chg="mod">
          <ac:chgData name="Markheiser, Reiner" userId="84d938be-0cfb-4328-9625-adfaac57d122" providerId="ADAL" clId="{4639DCBC-D28D-474B-9589-D0FC384CEBCA}" dt="2022-10-26T12:12:49.665" v="784"/>
          <ac:picMkLst>
            <pc:docMk/>
            <pc:sldMk cId="3614524426" sldId="449"/>
            <ac:picMk id="7" creationId="{37CF1F63-6232-DC41-820F-A2E7C43C8C15}"/>
          </ac:picMkLst>
        </pc:picChg>
      </pc:sldChg>
      <pc:sldChg chg="addSp delSp modSp mod">
        <pc:chgData name="Markheiser, Reiner" userId="84d938be-0cfb-4328-9625-adfaac57d122" providerId="ADAL" clId="{4639DCBC-D28D-474B-9589-D0FC384CEBCA}" dt="2022-10-26T12:14:05.271" v="806"/>
        <pc:sldMkLst>
          <pc:docMk/>
          <pc:sldMk cId="2108825112" sldId="849"/>
        </pc:sldMkLst>
        <pc:spChg chg="mod">
          <ac:chgData name="Markheiser, Reiner" userId="84d938be-0cfb-4328-9625-adfaac57d122" providerId="ADAL" clId="{4639DCBC-D28D-474B-9589-D0FC384CEBCA}" dt="2022-10-26T12:12:49.665" v="784"/>
          <ac:spMkLst>
            <pc:docMk/>
            <pc:sldMk cId="2108825112" sldId="849"/>
            <ac:spMk id="3" creationId="{06E34931-5C54-4E7C-B08D-0F98ABC6883D}"/>
          </ac:spMkLst>
        </pc:spChg>
        <pc:picChg chg="add del mod">
          <ac:chgData name="Markheiser, Reiner" userId="84d938be-0cfb-4328-9625-adfaac57d122" providerId="ADAL" clId="{4639DCBC-D28D-474B-9589-D0FC384CEBCA}" dt="2022-10-26T12:14:05.271" v="806"/>
          <ac:picMkLst>
            <pc:docMk/>
            <pc:sldMk cId="2108825112" sldId="849"/>
            <ac:picMk id="5" creationId="{99F953C8-2CCB-4589-B4BE-4870FE9EAF56}"/>
          </ac:picMkLst>
        </pc:picChg>
      </pc:sldChg>
      <pc:sldChg chg="addSp delSp modSp mod">
        <pc:chgData name="Markheiser, Reiner" userId="84d938be-0cfb-4328-9625-adfaac57d122" providerId="ADAL" clId="{4639DCBC-D28D-474B-9589-D0FC384CEBCA}" dt="2022-10-26T12:14:05.516" v="1678"/>
        <pc:sldMkLst>
          <pc:docMk/>
          <pc:sldMk cId="3818525663" sldId="915"/>
        </pc:sldMkLst>
        <pc:spChg chg="mod">
          <ac:chgData name="Markheiser, Reiner" userId="84d938be-0cfb-4328-9625-adfaac57d122" providerId="ADAL" clId="{4639DCBC-D28D-474B-9589-D0FC384CEBCA}" dt="2022-10-26T12:12:49.665" v="784"/>
          <ac:spMkLst>
            <pc:docMk/>
            <pc:sldMk cId="3818525663" sldId="915"/>
            <ac:spMk id="10" creationId="{5810E91B-E012-4B4F-BF24-BD3B522169B3}"/>
          </ac:spMkLst>
        </pc:spChg>
        <pc:spChg chg="mod">
          <ac:chgData name="Markheiser, Reiner" userId="84d938be-0cfb-4328-9625-adfaac57d122" providerId="ADAL" clId="{4639DCBC-D28D-474B-9589-D0FC384CEBCA}" dt="2022-10-26T12:12:49.665" v="784"/>
          <ac:spMkLst>
            <pc:docMk/>
            <pc:sldMk cId="3818525663" sldId="915"/>
            <ac:spMk id="11" creationId="{3844EF70-0034-422C-BFF4-51A694BBF91F}"/>
          </ac:spMkLst>
        </pc:spChg>
        <pc:spChg chg="mod">
          <ac:chgData name="Markheiser, Reiner" userId="84d938be-0cfb-4328-9625-adfaac57d122" providerId="ADAL" clId="{4639DCBC-D28D-474B-9589-D0FC384CEBCA}" dt="2022-10-26T12:12:48.799" v="782"/>
          <ac:spMkLst>
            <pc:docMk/>
            <pc:sldMk cId="3818525663" sldId="915"/>
            <ac:spMk id="12" creationId="{17F191E2-88BA-4C9F-87C4-C14B0323C37A}"/>
          </ac:spMkLst>
        </pc:spChg>
        <pc:picChg chg="add del mod">
          <ac:chgData name="Markheiser, Reiner" userId="84d938be-0cfb-4328-9625-adfaac57d122" providerId="ADAL" clId="{4639DCBC-D28D-474B-9589-D0FC384CEBCA}" dt="2022-10-26T12:14:05.512" v="1662"/>
          <ac:picMkLst>
            <pc:docMk/>
            <pc:sldMk cId="3818525663" sldId="915"/>
            <ac:picMk id="13" creationId="{7C8DC2D2-066D-4374-A233-1369A27E4397}"/>
          </ac:picMkLst>
        </pc:picChg>
        <pc:picChg chg="add del mod">
          <ac:chgData name="Markheiser, Reiner" userId="84d938be-0cfb-4328-9625-adfaac57d122" providerId="ADAL" clId="{4639DCBC-D28D-474B-9589-D0FC384CEBCA}" dt="2022-10-26T12:14:05.514" v="1670"/>
          <ac:picMkLst>
            <pc:docMk/>
            <pc:sldMk cId="3818525663" sldId="915"/>
            <ac:picMk id="14" creationId="{241EA9FC-B842-4A26-86C3-EF795D74C312}"/>
          </ac:picMkLst>
        </pc:picChg>
        <pc:picChg chg="add del mod">
          <ac:chgData name="Markheiser, Reiner" userId="84d938be-0cfb-4328-9625-adfaac57d122" providerId="ADAL" clId="{4639DCBC-D28D-474B-9589-D0FC384CEBCA}" dt="2022-10-26T12:14:05.516" v="1678"/>
          <ac:picMkLst>
            <pc:docMk/>
            <pc:sldMk cId="3818525663" sldId="915"/>
            <ac:picMk id="15" creationId="{54E1812F-E4E2-4772-9463-813BC0E0C824}"/>
          </ac:picMkLst>
        </pc:picChg>
      </pc:sldChg>
      <pc:sldChg chg="addSp delSp modSp mod">
        <pc:chgData name="Markheiser, Reiner" userId="84d938be-0cfb-4328-9625-adfaac57d122" providerId="ADAL" clId="{4639DCBC-D28D-474B-9589-D0FC384CEBCA}" dt="2022-10-26T12:14:05.520" v="1686"/>
        <pc:sldMkLst>
          <pc:docMk/>
          <pc:sldMk cId="4117375447" sldId="916"/>
        </pc:sldMkLst>
        <pc:spChg chg="mod">
          <ac:chgData name="Markheiser, Reiner" userId="84d938be-0cfb-4328-9625-adfaac57d122" providerId="ADAL" clId="{4639DCBC-D28D-474B-9589-D0FC384CEBCA}" dt="2022-10-26T12:12:48.799" v="782"/>
          <ac:spMkLst>
            <pc:docMk/>
            <pc:sldMk cId="4117375447" sldId="916"/>
            <ac:spMk id="7" creationId="{85C23F5A-57FB-42BD-AF29-6A1DA814E652}"/>
          </ac:spMkLst>
        </pc:spChg>
        <pc:picChg chg="add del mod">
          <ac:chgData name="Markheiser, Reiner" userId="84d938be-0cfb-4328-9625-adfaac57d122" providerId="ADAL" clId="{4639DCBC-D28D-474B-9589-D0FC384CEBCA}" dt="2022-10-26T12:14:05.520" v="1686"/>
          <ac:picMkLst>
            <pc:docMk/>
            <pc:sldMk cId="4117375447" sldId="916"/>
            <ac:picMk id="6" creationId="{2FC4724E-1013-4886-AAC0-7DE2E80234C0}"/>
          </ac:picMkLst>
        </pc:picChg>
      </pc:sldChg>
      <pc:sldChg chg="modSp mod">
        <pc:chgData name="Markheiser, Reiner" userId="84d938be-0cfb-4328-9625-adfaac57d122" providerId="ADAL" clId="{4639DCBC-D28D-474B-9589-D0FC384CEBCA}" dt="2022-10-26T12:12:48.799" v="782"/>
        <pc:sldMkLst>
          <pc:docMk/>
          <pc:sldMk cId="2541914210" sldId="2414"/>
        </pc:sldMkLst>
        <pc:spChg chg="mod">
          <ac:chgData name="Markheiser, Reiner" userId="84d938be-0cfb-4328-9625-adfaac57d122" providerId="ADAL" clId="{4639DCBC-D28D-474B-9589-D0FC384CEBCA}" dt="2022-10-26T12:12:48.799" v="782"/>
          <ac:spMkLst>
            <pc:docMk/>
            <pc:sldMk cId="2541914210" sldId="2414"/>
            <ac:spMk id="3" creationId="{B9DA3565-9854-4B4B-80EF-D63448076080}"/>
          </ac:spMkLst>
        </pc:spChg>
      </pc:sldChg>
      <pc:sldChg chg="addSp delSp modSp add mod">
        <pc:chgData name="Markheiser, Reiner" userId="84d938be-0cfb-4328-9625-adfaac57d122" providerId="ADAL" clId="{4639DCBC-D28D-474B-9589-D0FC384CEBCA}" dt="2022-10-26T12:14:05.453" v="1446"/>
        <pc:sldMkLst>
          <pc:docMk/>
          <pc:sldMk cId="2781262844" sldId="5565"/>
        </pc:sldMkLst>
        <pc:spChg chg="mod">
          <ac:chgData name="Markheiser, Reiner" userId="84d938be-0cfb-4328-9625-adfaac57d122" providerId="ADAL" clId="{4639DCBC-D28D-474B-9589-D0FC384CEBCA}" dt="2022-10-26T12:12:48.799" v="782"/>
          <ac:spMkLst>
            <pc:docMk/>
            <pc:sldMk cId="2781262844" sldId="5565"/>
            <ac:spMk id="3" creationId="{5CE155A7-DF74-4D21-9B97-1D4D08FD554A}"/>
          </ac:spMkLst>
        </pc:spChg>
        <pc:grpChg chg="del">
          <ac:chgData name="Markheiser, Reiner" userId="84d938be-0cfb-4328-9625-adfaac57d122" providerId="ADAL" clId="{4639DCBC-D28D-474B-9589-D0FC384CEBCA}" dt="2022-10-25T12:04:59.017" v="373" actId="478"/>
          <ac:grpSpMkLst>
            <pc:docMk/>
            <pc:sldMk cId="2781262844" sldId="5565"/>
            <ac:grpSpMk id="4" creationId="{3B9D2543-122E-DB47-8607-D334C3936620}"/>
          </ac:grpSpMkLst>
        </pc:grpChg>
        <pc:picChg chg="add del mod">
          <ac:chgData name="Markheiser, Reiner" userId="84d938be-0cfb-4328-9625-adfaac57d122" providerId="ADAL" clId="{4639DCBC-D28D-474B-9589-D0FC384CEBCA}" dt="2022-10-26T12:14:05.452" v="1438"/>
          <ac:picMkLst>
            <pc:docMk/>
            <pc:sldMk cId="2781262844" sldId="5565"/>
            <ac:picMk id="6" creationId="{9CEE5334-257A-4023-9FD8-329D8F619C48}"/>
          </ac:picMkLst>
        </pc:picChg>
        <pc:picChg chg="add del mod">
          <ac:chgData name="Markheiser, Reiner" userId="84d938be-0cfb-4328-9625-adfaac57d122" providerId="ADAL" clId="{4639DCBC-D28D-474B-9589-D0FC384CEBCA}" dt="2022-10-26T12:14:05.453" v="1446"/>
          <ac:picMkLst>
            <pc:docMk/>
            <pc:sldMk cId="2781262844" sldId="5565"/>
            <ac:picMk id="7" creationId="{765E6573-A612-4BC9-A252-8ED68E73AE9A}"/>
          </ac:picMkLst>
        </pc:picChg>
      </pc:sldChg>
      <pc:sldChg chg="addSp delSp modSp add mod">
        <pc:chgData name="Markheiser, Reiner" userId="84d938be-0cfb-4328-9625-adfaac57d122" providerId="ADAL" clId="{4639DCBC-D28D-474B-9589-D0FC384CEBCA}" dt="2022-10-26T12:14:05.460" v="1470"/>
        <pc:sldMkLst>
          <pc:docMk/>
          <pc:sldMk cId="3288859594" sldId="5566"/>
        </pc:sldMkLst>
        <pc:spChg chg="mod">
          <ac:chgData name="Markheiser, Reiner" userId="84d938be-0cfb-4328-9625-adfaac57d122" providerId="ADAL" clId="{4639DCBC-D28D-474B-9589-D0FC384CEBCA}" dt="2022-10-26T12:12:48.799" v="782"/>
          <ac:spMkLst>
            <pc:docMk/>
            <pc:sldMk cId="3288859594" sldId="5566"/>
            <ac:spMk id="3" creationId="{5CE155A7-DF74-4D21-9B97-1D4D08FD554A}"/>
          </ac:spMkLst>
        </pc:spChg>
        <pc:grpChg chg="del">
          <ac:chgData name="Markheiser, Reiner" userId="84d938be-0cfb-4328-9625-adfaac57d122" providerId="ADAL" clId="{4639DCBC-D28D-474B-9589-D0FC384CEBCA}" dt="2022-10-25T12:05:49.610" v="377" actId="478"/>
          <ac:grpSpMkLst>
            <pc:docMk/>
            <pc:sldMk cId="3288859594" sldId="5566"/>
            <ac:grpSpMk id="7" creationId="{C26D2784-F334-DB49-8C0A-A5A68E640B7D}"/>
          </ac:grpSpMkLst>
        </pc:grpChg>
        <pc:picChg chg="add del mod">
          <ac:chgData name="Markheiser, Reiner" userId="84d938be-0cfb-4328-9625-adfaac57d122" providerId="ADAL" clId="{4639DCBC-D28D-474B-9589-D0FC384CEBCA}" dt="2022-10-26T12:14:05.455" v="1454"/>
          <ac:picMkLst>
            <pc:docMk/>
            <pc:sldMk cId="3288859594" sldId="5566"/>
            <ac:picMk id="7" creationId="{D7004782-96CC-4455-BEA7-2CC316B2399F}"/>
          </ac:picMkLst>
        </pc:picChg>
        <pc:picChg chg="add del mod">
          <ac:chgData name="Markheiser, Reiner" userId="84d938be-0cfb-4328-9625-adfaac57d122" providerId="ADAL" clId="{4639DCBC-D28D-474B-9589-D0FC384CEBCA}" dt="2022-10-26T12:14:05.457" v="1462"/>
          <ac:picMkLst>
            <pc:docMk/>
            <pc:sldMk cId="3288859594" sldId="5566"/>
            <ac:picMk id="8" creationId="{9238574A-76F1-4CA9-9D22-ADD853206C7C}"/>
          </ac:picMkLst>
        </pc:picChg>
        <pc:picChg chg="add del mod">
          <ac:chgData name="Markheiser, Reiner" userId="84d938be-0cfb-4328-9625-adfaac57d122" providerId="ADAL" clId="{4639DCBC-D28D-474B-9589-D0FC384CEBCA}" dt="2022-10-26T12:14:05.460" v="1470"/>
          <ac:picMkLst>
            <pc:docMk/>
            <pc:sldMk cId="3288859594" sldId="5566"/>
            <ac:picMk id="9" creationId="{E4CE6D53-D388-417F-85BC-6A04384ADF9E}"/>
          </ac:picMkLst>
        </pc:picChg>
      </pc:sldChg>
      <pc:sldChg chg="addSp delSp modSp add del mod">
        <pc:chgData name="Markheiser, Reiner" userId="84d938be-0cfb-4328-9625-adfaac57d122" providerId="ADAL" clId="{4639DCBC-D28D-474B-9589-D0FC384CEBCA}" dt="2022-10-26T12:19:21.296" v="1742" actId="47"/>
        <pc:sldMkLst>
          <pc:docMk/>
          <pc:sldMk cId="4168962174" sldId="6544"/>
        </pc:sldMkLst>
        <pc:spChg chg="mod">
          <ac:chgData name="Markheiser, Reiner" userId="84d938be-0cfb-4328-9625-adfaac57d122" providerId="ADAL" clId="{4639DCBC-D28D-474B-9589-D0FC384CEBCA}" dt="2022-10-26T12:12:49.665" v="784"/>
          <ac:spMkLst>
            <pc:docMk/>
            <pc:sldMk cId="4168962174" sldId="6544"/>
            <ac:spMk id="2" creationId="{1D0AC548-4786-704B-B357-3BFB49CE777D}"/>
          </ac:spMkLst>
        </pc:spChg>
        <pc:grpChg chg="del">
          <ac:chgData name="Markheiser, Reiner" userId="84d938be-0cfb-4328-9625-adfaac57d122" providerId="ADAL" clId="{4639DCBC-D28D-474B-9589-D0FC384CEBCA}" dt="2022-10-25T12:34:46.946" v="407" actId="478"/>
          <ac:grpSpMkLst>
            <pc:docMk/>
            <pc:sldMk cId="4168962174" sldId="6544"/>
            <ac:grpSpMk id="13" creationId="{50DB00D5-7476-BF42-9F94-B72A8818B4FE}"/>
          </ac:grpSpMkLst>
        </pc:grpChg>
        <pc:picChg chg="add del mod">
          <ac:chgData name="Markheiser, Reiner" userId="84d938be-0cfb-4328-9625-adfaac57d122" providerId="ADAL" clId="{4639DCBC-D28D-474B-9589-D0FC384CEBCA}" dt="2022-10-26T12:14:05.478" v="1542"/>
          <ac:picMkLst>
            <pc:docMk/>
            <pc:sldMk cId="4168962174" sldId="6544"/>
            <ac:picMk id="6" creationId="{34C7A815-C8C5-4CE6-A745-321D599DF1E0}"/>
          </ac:picMkLst>
        </pc:picChg>
      </pc:sldChg>
      <pc:sldChg chg="addSp modSp add mod">
        <pc:chgData name="Markheiser, Reiner" userId="84d938be-0cfb-4328-9625-adfaac57d122" providerId="ADAL" clId="{4639DCBC-D28D-474B-9589-D0FC384CEBCA}" dt="2022-10-26T12:12:48.799" v="782"/>
        <pc:sldMkLst>
          <pc:docMk/>
          <pc:sldMk cId="521762411" sldId="6553"/>
        </pc:sldMkLst>
        <pc:spChg chg="mod">
          <ac:chgData name="Markheiser, Reiner" userId="84d938be-0cfb-4328-9625-adfaac57d122" providerId="ADAL" clId="{4639DCBC-D28D-474B-9589-D0FC384CEBCA}" dt="2022-10-26T12:12:48.799" v="782"/>
          <ac:spMkLst>
            <pc:docMk/>
            <pc:sldMk cId="521762411" sldId="6553"/>
            <ac:spMk id="3" creationId="{C54E6CC9-7D6A-1F48-962E-4DBAD8EAAAFB}"/>
          </ac:spMkLst>
        </pc:spChg>
        <pc:spChg chg="add mod ord">
          <ac:chgData name="Markheiser, Reiner" userId="84d938be-0cfb-4328-9625-adfaac57d122" providerId="ADAL" clId="{4639DCBC-D28D-474B-9589-D0FC384CEBCA}" dt="2022-10-26T11:56:36.323" v="695" actId="207"/>
          <ac:spMkLst>
            <pc:docMk/>
            <pc:sldMk cId="521762411" sldId="6553"/>
            <ac:spMk id="10" creationId="{5D0E9198-8A18-4612-BC7B-DB7EC3F15CB1}"/>
          </ac:spMkLst>
        </pc:spChg>
        <pc:spChg chg="mod">
          <ac:chgData name="Markheiser, Reiner" userId="84d938be-0cfb-4328-9625-adfaac57d122" providerId="ADAL" clId="{4639DCBC-D28D-474B-9589-D0FC384CEBCA}" dt="2022-10-26T11:57:18.974" v="698" actId="12788"/>
          <ac:spMkLst>
            <pc:docMk/>
            <pc:sldMk cId="521762411" sldId="6553"/>
            <ac:spMk id="16" creationId="{1E6C24B7-93DD-474F-ABCB-B5EE7C12B006}"/>
          </ac:spMkLst>
        </pc:spChg>
        <pc:spChg chg="mod">
          <ac:chgData name="Markheiser, Reiner" userId="84d938be-0cfb-4328-9625-adfaac57d122" providerId="ADAL" clId="{4639DCBC-D28D-474B-9589-D0FC384CEBCA}" dt="2022-10-26T11:57:18.974" v="698" actId="12788"/>
          <ac:spMkLst>
            <pc:docMk/>
            <pc:sldMk cId="521762411" sldId="6553"/>
            <ac:spMk id="17" creationId="{A80C2531-3D47-4342-9B3C-EDC599635286}"/>
          </ac:spMkLst>
        </pc:spChg>
        <pc:spChg chg="mod">
          <ac:chgData name="Markheiser, Reiner" userId="84d938be-0cfb-4328-9625-adfaac57d122" providerId="ADAL" clId="{4639DCBC-D28D-474B-9589-D0FC384CEBCA}" dt="2022-10-26T11:57:18.974" v="698" actId="12788"/>
          <ac:spMkLst>
            <pc:docMk/>
            <pc:sldMk cId="521762411" sldId="6553"/>
            <ac:spMk id="18" creationId="{62889809-78C3-4E4C-BA36-944A999E00A5}"/>
          </ac:spMkLst>
        </pc:spChg>
        <pc:spChg chg="mod">
          <ac:chgData name="Markheiser, Reiner" userId="84d938be-0cfb-4328-9625-adfaac57d122" providerId="ADAL" clId="{4639DCBC-D28D-474B-9589-D0FC384CEBCA}" dt="2022-10-26T11:57:18.974" v="698" actId="12788"/>
          <ac:spMkLst>
            <pc:docMk/>
            <pc:sldMk cId="521762411" sldId="6553"/>
            <ac:spMk id="19" creationId="{B8DCB652-7FC0-415E-A2E0-49DF68F59802}"/>
          </ac:spMkLst>
        </pc:spChg>
        <pc:spChg chg="mod">
          <ac:chgData name="Markheiser, Reiner" userId="84d938be-0cfb-4328-9625-adfaac57d122" providerId="ADAL" clId="{4639DCBC-D28D-474B-9589-D0FC384CEBCA}" dt="2022-10-26T11:57:18.974" v="698" actId="12788"/>
          <ac:spMkLst>
            <pc:docMk/>
            <pc:sldMk cId="521762411" sldId="6553"/>
            <ac:spMk id="22" creationId="{04C2EF65-CE24-4721-9469-83D3D6C522C2}"/>
          </ac:spMkLst>
        </pc:spChg>
        <pc:spChg chg="mod">
          <ac:chgData name="Markheiser, Reiner" userId="84d938be-0cfb-4328-9625-adfaac57d122" providerId="ADAL" clId="{4639DCBC-D28D-474B-9589-D0FC384CEBCA}" dt="2022-10-26T11:57:18.974" v="698" actId="12788"/>
          <ac:spMkLst>
            <pc:docMk/>
            <pc:sldMk cId="521762411" sldId="6553"/>
            <ac:spMk id="23" creationId="{08738B51-0E30-4DD4-A2CA-C2D6FBEC607F}"/>
          </ac:spMkLst>
        </pc:spChg>
        <pc:spChg chg="mod">
          <ac:chgData name="Markheiser, Reiner" userId="84d938be-0cfb-4328-9625-adfaac57d122" providerId="ADAL" clId="{4639DCBC-D28D-474B-9589-D0FC384CEBCA}" dt="2022-10-26T11:57:18.974" v="698" actId="12788"/>
          <ac:spMkLst>
            <pc:docMk/>
            <pc:sldMk cId="521762411" sldId="6553"/>
            <ac:spMk id="24" creationId="{96BF50C1-6461-45EB-88F4-E02F5624C931}"/>
          </ac:spMkLst>
        </pc:spChg>
        <pc:spChg chg="add mod ord">
          <ac:chgData name="Markheiser, Reiner" userId="84d938be-0cfb-4328-9625-adfaac57d122" providerId="ADAL" clId="{4639DCBC-D28D-474B-9589-D0FC384CEBCA}" dt="2022-10-26T11:56:39.773" v="696" actId="108"/>
          <ac:spMkLst>
            <pc:docMk/>
            <pc:sldMk cId="521762411" sldId="6553"/>
            <ac:spMk id="25" creationId="{F8449595-1371-446D-9D1E-D19B502EC879}"/>
          </ac:spMkLst>
        </pc:spChg>
        <pc:spChg chg="mod">
          <ac:chgData name="Markheiser, Reiner" userId="84d938be-0cfb-4328-9625-adfaac57d122" providerId="ADAL" clId="{4639DCBC-D28D-474B-9589-D0FC384CEBCA}" dt="2022-10-26T11:57:18.974" v="698" actId="12788"/>
          <ac:spMkLst>
            <pc:docMk/>
            <pc:sldMk cId="521762411" sldId="6553"/>
            <ac:spMk id="30" creationId="{A2BE4233-70C3-45BD-A198-F2E09966909E}"/>
          </ac:spMkLst>
        </pc:spChg>
        <pc:grpChg chg="mod">
          <ac:chgData name="Markheiser, Reiner" userId="84d938be-0cfb-4328-9625-adfaac57d122" providerId="ADAL" clId="{4639DCBC-D28D-474B-9589-D0FC384CEBCA}" dt="2022-10-26T11:57:18.974" v="698" actId="12788"/>
          <ac:grpSpMkLst>
            <pc:docMk/>
            <pc:sldMk cId="521762411" sldId="6553"/>
            <ac:grpSpMk id="2" creationId="{DC431992-BDB1-4654-AB44-FA602B4421A0}"/>
          </ac:grpSpMkLst>
        </pc:grpChg>
        <pc:grpChg chg="mod">
          <ac:chgData name="Markheiser, Reiner" userId="84d938be-0cfb-4328-9625-adfaac57d122" providerId="ADAL" clId="{4639DCBC-D28D-474B-9589-D0FC384CEBCA}" dt="2022-10-26T11:57:18.974" v="698" actId="12788"/>
          <ac:grpSpMkLst>
            <pc:docMk/>
            <pc:sldMk cId="521762411" sldId="6553"/>
            <ac:grpSpMk id="5" creationId="{1BFF6EE4-CD0A-4CF5-B1D3-F2C43AB0273C}"/>
          </ac:grpSpMkLst>
        </pc:grpChg>
        <pc:grpChg chg="mod">
          <ac:chgData name="Markheiser, Reiner" userId="84d938be-0cfb-4328-9625-adfaac57d122" providerId="ADAL" clId="{4639DCBC-D28D-474B-9589-D0FC384CEBCA}" dt="2022-10-26T11:57:18.974" v="698" actId="12788"/>
          <ac:grpSpMkLst>
            <pc:docMk/>
            <pc:sldMk cId="521762411" sldId="6553"/>
            <ac:grpSpMk id="7" creationId="{E312A0C7-5BCD-457D-AA74-27A756712CB4}"/>
          </ac:grpSpMkLst>
        </pc:grpChg>
        <pc:grpChg chg="mod">
          <ac:chgData name="Markheiser, Reiner" userId="84d938be-0cfb-4328-9625-adfaac57d122" providerId="ADAL" clId="{4639DCBC-D28D-474B-9589-D0FC384CEBCA}" dt="2022-10-26T11:57:18.974" v="698" actId="12788"/>
          <ac:grpSpMkLst>
            <pc:docMk/>
            <pc:sldMk cId="521762411" sldId="6553"/>
            <ac:grpSpMk id="8" creationId="{756E5ECA-111D-4ED5-98B5-D88DC163D0B0}"/>
          </ac:grpSpMkLst>
        </pc:grpChg>
        <pc:grpChg chg="mod">
          <ac:chgData name="Markheiser, Reiner" userId="84d938be-0cfb-4328-9625-adfaac57d122" providerId="ADAL" clId="{4639DCBC-D28D-474B-9589-D0FC384CEBCA}" dt="2022-10-26T11:57:18.974" v="698" actId="12788"/>
          <ac:grpSpMkLst>
            <pc:docMk/>
            <pc:sldMk cId="521762411" sldId="6553"/>
            <ac:grpSpMk id="9" creationId="{7798B089-0EA4-416C-A024-65E9BD6136D5}"/>
          </ac:grpSpMkLst>
        </pc:grpChg>
        <pc:picChg chg="mod">
          <ac:chgData name="Markheiser, Reiner" userId="84d938be-0cfb-4328-9625-adfaac57d122" providerId="ADAL" clId="{4639DCBC-D28D-474B-9589-D0FC384CEBCA}" dt="2022-10-26T11:57:18.974" v="698" actId="12788"/>
          <ac:picMkLst>
            <pc:docMk/>
            <pc:sldMk cId="521762411" sldId="6553"/>
            <ac:picMk id="4" creationId="{F64AD06C-99AF-4D99-8CEB-778F254BB947}"/>
          </ac:picMkLst>
        </pc:picChg>
        <pc:picChg chg="mod">
          <ac:chgData name="Markheiser, Reiner" userId="84d938be-0cfb-4328-9625-adfaac57d122" providerId="ADAL" clId="{4639DCBC-D28D-474B-9589-D0FC384CEBCA}" dt="2022-10-26T11:57:18.974" v="698" actId="12788"/>
          <ac:picMkLst>
            <pc:docMk/>
            <pc:sldMk cId="521762411" sldId="6553"/>
            <ac:picMk id="6" creationId="{2D614498-B326-45C0-960C-0876166E247A}"/>
          </ac:picMkLst>
        </pc:picChg>
        <pc:picChg chg="mod">
          <ac:chgData name="Markheiser, Reiner" userId="84d938be-0cfb-4328-9625-adfaac57d122" providerId="ADAL" clId="{4639DCBC-D28D-474B-9589-D0FC384CEBCA}" dt="2022-10-26T11:57:18.974" v="698" actId="12788"/>
          <ac:picMkLst>
            <pc:docMk/>
            <pc:sldMk cId="521762411" sldId="6553"/>
            <ac:picMk id="13" creationId="{0C915D59-523D-45AD-83AB-53BA7C17A057}"/>
          </ac:picMkLst>
        </pc:picChg>
        <pc:picChg chg="mod">
          <ac:chgData name="Markheiser, Reiner" userId="84d938be-0cfb-4328-9625-adfaac57d122" providerId="ADAL" clId="{4639DCBC-D28D-474B-9589-D0FC384CEBCA}" dt="2022-10-26T11:57:18.974" v="698" actId="12788"/>
          <ac:picMkLst>
            <pc:docMk/>
            <pc:sldMk cId="521762411" sldId="6553"/>
            <ac:picMk id="15" creationId="{64BB4BB9-8AE9-4449-9FCB-A0C35E2A7B92}"/>
          </ac:picMkLst>
        </pc:picChg>
        <pc:picChg chg="mod">
          <ac:chgData name="Markheiser, Reiner" userId="84d938be-0cfb-4328-9625-adfaac57d122" providerId="ADAL" clId="{4639DCBC-D28D-474B-9589-D0FC384CEBCA}" dt="2022-10-26T11:57:18.974" v="698" actId="12788"/>
          <ac:picMkLst>
            <pc:docMk/>
            <pc:sldMk cId="521762411" sldId="6553"/>
            <ac:picMk id="21" creationId="{45FE6455-3BC8-46D5-BE26-9BA602059941}"/>
          </ac:picMkLst>
        </pc:picChg>
        <pc:picChg chg="mod">
          <ac:chgData name="Markheiser, Reiner" userId="84d938be-0cfb-4328-9625-adfaac57d122" providerId="ADAL" clId="{4639DCBC-D28D-474B-9589-D0FC384CEBCA}" dt="2022-10-26T11:57:18.974" v="698" actId="12788"/>
          <ac:picMkLst>
            <pc:docMk/>
            <pc:sldMk cId="521762411" sldId="6553"/>
            <ac:picMk id="1026" creationId="{BA6F6978-15C8-43EA-83FD-5186E6CDC4B5}"/>
          </ac:picMkLst>
        </pc:picChg>
        <pc:picChg chg="mod">
          <ac:chgData name="Markheiser, Reiner" userId="84d938be-0cfb-4328-9625-adfaac57d122" providerId="ADAL" clId="{4639DCBC-D28D-474B-9589-D0FC384CEBCA}" dt="2022-10-26T11:57:18.974" v="698" actId="12788"/>
          <ac:picMkLst>
            <pc:docMk/>
            <pc:sldMk cId="521762411" sldId="6553"/>
            <ac:picMk id="1028" creationId="{73D5E7DE-5A8E-4F92-88EC-4A042EF4532F}"/>
          </ac:picMkLst>
        </pc:picChg>
        <pc:picChg chg="mod">
          <ac:chgData name="Markheiser, Reiner" userId="84d938be-0cfb-4328-9625-adfaac57d122" providerId="ADAL" clId="{4639DCBC-D28D-474B-9589-D0FC384CEBCA}" dt="2022-10-26T11:57:18.974" v="698" actId="12788"/>
          <ac:picMkLst>
            <pc:docMk/>
            <pc:sldMk cId="521762411" sldId="6553"/>
            <ac:picMk id="1030" creationId="{7828ECC9-380D-43E0-A4F1-4CD15011D6C3}"/>
          </ac:picMkLst>
        </pc:picChg>
      </pc:sldChg>
      <pc:sldChg chg="add del">
        <pc:chgData name="Markheiser, Reiner" userId="84d938be-0cfb-4328-9625-adfaac57d122" providerId="ADAL" clId="{4639DCBC-D28D-474B-9589-D0FC384CEBCA}" dt="2022-10-12T12:12:22.374" v="111" actId="47"/>
        <pc:sldMkLst>
          <pc:docMk/>
          <pc:sldMk cId="579513813" sldId="6632"/>
        </pc:sldMkLst>
      </pc:sldChg>
      <pc:sldChg chg="addSp delSp modSp mod">
        <pc:chgData name="Markheiser, Reiner" userId="84d938be-0cfb-4328-9625-adfaac57d122" providerId="ADAL" clId="{4639DCBC-D28D-474B-9589-D0FC384CEBCA}" dt="2022-10-26T12:14:05.303" v="918"/>
        <pc:sldMkLst>
          <pc:docMk/>
          <pc:sldMk cId="621730037" sldId="6679"/>
        </pc:sldMkLst>
        <pc:spChg chg="mod">
          <ac:chgData name="Markheiser, Reiner" userId="84d938be-0cfb-4328-9625-adfaac57d122" providerId="ADAL" clId="{4639DCBC-D28D-474B-9589-D0FC384CEBCA}" dt="2022-10-26T12:12:49.665" v="784"/>
          <ac:spMkLst>
            <pc:docMk/>
            <pc:sldMk cId="621730037" sldId="6679"/>
            <ac:spMk id="2" creationId="{00000000-0000-0000-0000-000000000000}"/>
          </ac:spMkLst>
        </pc:spChg>
        <pc:picChg chg="add del mod">
          <ac:chgData name="Markheiser, Reiner" userId="84d938be-0cfb-4328-9625-adfaac57d122" providerId="ADAL" clId="{4639DCBC-D28D-474B-9589-D0FC384CEBCA}" dt="2022-10-26T12:14:05.303" v="918"/>
          <ac:picMkLst>
            <pc:docMk/>
            <pc:sldMk cId="621730037" sldId="6679"/>
            <ac:picMk id="86" creationId="{9CEC7D32-BA25-4637-8535-FC80CC4768A5}"/>
          </ac:picMkLst>
        </pc:picChg>
      </pc:sldChg>
      <pc:sldChg chg="addSp delSp modSp mod">
        <pc:chgData name="Markheiser, Reiner" userId="84d938be-0cfb-4328-9625-adfaac57d122" providerId="ADAL" clId="{4639DCBC-D28D-474B-9589-D0FC384CEBCA}" dt="2022-10-26T12:14:05.380" v="1174"/>
        <pc:sldMkLst>
          <pc:docMk/>
          <pc:sldMk cId="2243323028" sldId="6699"/>
        </pc:sldMkLst>
        <pc:spChg chg="mod">
          <ac:chgData name="Markheiser, Reiner" userId="84d938be-0cfb-4328-9625-adfaac57d122" providerId="ADAL" clId="{4639DCBC-D28D-474B-9589-D0FC384CEBCA}" dt="2022-10-26T12:12:48.799" v="782"/>
          <ac:spMkLst>
            <pc:docMk/>
            <pc:sldMk cId="2243323028" sldId="6699"/>
            <ac:spMk id="2" creationId="{00000000-0000-0000-0000-000000000000}"/>
          </ac:spMkLst>
        </pc:spChg>
        <pc:picChg chg="add del mod">
          <ac:chgData name="Markheiser, Reiner" userId="84d938be-0cfb-4328-9625-adfaac57d122" providerId="ADAL" clId="{4639DCBC-D28D-474B-9589-D0FC384CEBCA}" dt="2022-10-26T12:14:05.371" v="1142"/>
          <ac:picMkLst>
            <pc:docMk/>
            <pc:sldMk cId="2243323028" sldId="6699"/>
            <ac:picMk id="10" creationId="{589DB751-BE24-4F94-9E31-88C674433C75}"/>
          </ac:picMkLst>
        </pc:picChg>
        <pc:picChg chg="add del mod">
          <ac:chgData name="Markheiser, Reiner" userId="84d938be-0cfb-4328-9625-adfaac57d122" providerId="ADAL" clId="{4639DCBC-D28D-474B-9589-D0FC384CEBCA}" dt="2022-10-26T12:14:05.373" v="1150"/>
          <ac:picMkLst>
            <pc:docMk/>
            <pc:sldMk cId="2243323028" sldId="6699"/>
            <ac:picMk id="12" creationId="{4D54ED8D-43CE-4A57-8ECE-4D4991C366A4}"/>
          </ac:picMkLst>
        </pc:picChg>
        <pc:picChg chg="add del mod">
          <ac:chgData name="Markheiser, Reiner" userId="84d938be-0cfb-4328-9625-adfaac57d122" providerId="ADAL" clId="{4639DCBC-D28D-474B-9589-D0FC384CEBCA}" dt="2022-10-26T12:14:05.376" v="1158"/>
          <ac:picMkLst>
            <pc:docMk/>
            <pc:sldMk cId="2243323028" sldId="6699"/>
            <ac:picMk id="13" creationId="{7BAEC781-1D27-4861-9801-B7AC4BFAF8FA}"/>
          </ac:picMkLst>
        </pc:picChg>
        <pc:picChg chg="add del mod">
          <ac:chgData name="Markheiser, Reiner" userId="84d938be-0cfb-4328-9625-adfaac57d122" providerId="ADAL" clId="{4639DCBC-D28D-474B-9589-D0FC384CEBCA}" dt="2022-10-26T12:14:05.378" v="1166"/>
          <ac:picMkLst>
            <pc:docMk/>
            <pc:sldMk cId="2243323028" sldId="6699"/>
            <ac:picMk id="14" creationId="{AAECBFCA-AA5F-4C33-AFE1-9AC6B91A2DFF}"/>
          </ac:picMkLst>
        </pc:picChg>
        <pc:picChg chg="add del mod">
          <ac:chgData name="Markheiser, Reiner" userId="84d938be-0cfb-4328-9625-adfaac57d122" providerId="ADAL" clId="{4639DCBC-D28D-474B-9589-D0FC384CEBCA}" dt="2022-10-26T12:14:05.380" v="1174"/>
          <ac:picMkLst>
            <pc:docMk/>
            <pc:sldMk cId="2243323028" sldId="6699"/>
            <ac:picMk id="15" creationId="{8F934BAC-99EF-44BF-B445-43BEA9DD6EF9}"/>
          </ac:picMkLst>
        </pc:picChg>
      </pc:sldChg>
      <pc:sldChg chg="addSp delSp modSp mod">
        <pc:chgData name="Markheiser, Reiner" userId="84d938be-0cfb-4328-9625-adfaac57d122" providerId="ADAL" clId="{4639DCBC-D28D-474B-9589-D0FC384CEBCA}" dt="2022-10-26T12:14:05.387" v="1206"/>
        <pc:sldMkLst>
          <pc:docMk/>
          <pc:sldMk cId="819677908" sldId="6700"/>
        </pc:sldMkLst>
        <pc:spChg chg="mod">
          <ac:chgData name="Markheiser, Reiner" userId="84d938be-0cfb-4328-9625-adfaac57d122" providerId="ADAL" clId="{4639DCBC-D28D-474B-9589-D0FC384CEBCA}" dt="2022-10-26T12:12:48.799" v="782"/>
          <ac:spMkLst>
            <pc:docMk/>
            <pc:sldMk cId="819677908" sldId="6700"/>
            <ac:spMk id="5" creationId="{00000000-0000-0000-0000-000000000000}"/>
          </ac:spMkLst>
        </pc:spChg>
        <pc:spChg chg="mod">
          <ac:chgData name="Markheiser, Reiner" userId="84d938be-0cfb-4328-9625-adfaac57d122" providerId="ADAL" clId="{4639DCBC-D28D-474B-9589-D0FC384CEBCA}" dt="2022-10-26T12:12:49.665" v="784"/>
          <ac:spMkLst>
            <pc:docMk/>
            <pc:sldMk cId="819677908" sldId="6700"/>
            <ac:spMk id="47" creationId="{00000000-0000-0000-0000-000000000000}"/>
          </ac:spMkLst>
        </pc:spChg>
        <pc:picChg chg="add del mod">
          <ac:chgData name="Markheiser, Reiner" userId="84d938be-0cfb-4328-9625-adfaac57d122" providerId="ADAL" clId="{4639DCBC-D28D-474B-9589-D0FC384CEBCA}" dt="2022-10-26T12:14:05.382" v="1182"/>
          <ac:picMkLst>
            <pc:docMk/>
            <pc:sldMk cId="819677908" sldId="6700"/>
            <ac:picMk id="9" creationId="{81FF4DBA-7791-4B00-AA6B-6CC1DECED08E}"/>
          </ac:picMkLst>
        </pc:picChg>
        <pc:picChg chg="add del mod">
          <ac:chgData name="Markheiser, Reiner" userId="84d938be-0cfb-4328-9625-adfaac57d122" providerId="ADAL" clId="{4639DCBC-D28D-474B-9589-D0FC384CEBCA}" dt="2022-10-26T12:14:05.384" v="1190"/>
          <ac:picMkLst>
            <pc:docMk/>
            <pc:sldMk cId="819677908" sldId="6700"/>
            <ac:picMk id="11" creationId="{12A019BE-6C5D-4A68-BE21-7DA80571E75A}"/>
          </ac:picMkLst>
        </pc:picChg>
        <pc:picChg chg="add del mod">
          <ac:chgData name="Markheiser, Reiner" userId="84d938be-0cfb-4328-9625-adfaac57d122" providerId="ADAL" clId="{4639DCBC-D28D-474B-9589-D0FC384CEBCA}" dt="2022-10-26T12:14:05.385" v="1198"/>
          <ac:picMkLst>
            <pc:docMk/>
            <pc:sldMk cId="819677908" sldId="6700"/>
            <ac:picMk id="12" creationId="{6630D6EE-5432-424F-B41A-D8319B64D77E}"/>
          </ac:picMkLst>
        </pc:picChg>
        <pc:picChg chg="add del mod">
          <ac:chgData name="Markheiser, Reiner" userId="84d938be-0cfb-4328-9625-adfaac57d122" providerId="ADAL" clId="{4639DCBC-D28D-474B-9589-D0FC384CEBCA}" dt="2022-10-26T12:14:05.387" v="1206"/>
          <ac:picMkLst>
            <pc:docMk/>
            <pc:sldMk cId="819677908" sldId="6700"/>
            <ac:picMk id="13" creationId="{2BAEC9DA-16A6-428E-8A91-949FED8BEB22}"/>
          </ac:picMkLst>
        </pc:picChg>
      </pc:sldChg>
      <pc:sldChg chg="add">
        <pc:chgData name="Markheiser, Reiner" userId="84d938be-0cfb-4328-9625-adfaac57d122" providerId="ADAL" clId="{4639DCBC-D28D-474B-9589-D0FC384CEBCA}" dt="2022-10-12T14:38:19.297" v="199"/>
        <pc:sldMkLst>
          <pc:docMk/>
          <pc:sldMk cId="1476165863" sldId="6787"/>
        </pc:sldMkLst>
      </pc:sldChg>
      <pc:sldChg chg="addSp delSp modSp add mod">
        <pc:chgData name="Markheiser, Reiner" userId="84d938be-0cfb-4328-9625-adfaac57d122" providerId="ADAL" clId="{4639DCBC-D28D-474B-9589-D0FC384CEBCA}" dt="2022-10-26T12:14:05.506" v="1638"/>
        <pc:sldMkLst>
          <pc:docMk/>
          <pc:sldMk cId="1028769250" sldId="6788"/>
        </pc:sldMkLst>
        <pc:spChg chg="mod">
          <ac:chgData name="Markheiser, Reiner" userId="84d938be-0cfb-4328-9625-adfaac57d122" providerId="ADAL" clId="{4639DCBC-D28D-474B-9589-D0FC384CEBCA}" dt="2022-10-26T12:12:48.799" v="782"/>
          <ac:spMkLst>
            <pc:docMk/>
            <pc:sldMk cId="1028769250" sldId="6788"/>
            <ac:spMk id="2" creationId="{4673B2FD-1757-47BA-8206-A621562AE185}"/>
          </ac:spMkLst>
        </pc:spChg>
        <pc:picChg chg="add del mod">
          <ac:chgData name="Markheiser, Reiner" userId="84d938be-0cfb-4328-9625-adfaac57d122" providerId="ADAL" clId="{4639DCBC-D28D-474B-9589-D0FC384CEBCA}" dt="2022-10-26T12:14:05.506" v="1638"/>
          <ac:picMkLst>
            <pc:docMk/>
            <pc:sldMk cId="1028769250" sldId="6788"/>
            <ac:picMk id="8" creationId="{2364E96D-FD9C-4CDA-B3D3-0D15136ADBF9}"/>
          </ac:picMkLst>
        </pc:picChg>
      </pc:sldChg>
      <pc:sldChg chg="addSp delSp modSp add mod">
        <pc:chgData name="Markheiser, Reiner" userId="84d938be-0cfb-4328-9625-adfaac57d122" providerId="ADAL" clId="{4639DCBC-D28D-474B-9589-D0FC384CEBCA}" dt="2022-10-26T12:14:05.508" v="1646"/>
        <pc:sldMkLst>
          <pc:docMk/>
          <pc:sldMk cId="860077907" sldId="6792"/>
        </pc:sldMkLst>
        <pc:spChg chg="mod">
          <ac:chgData name="Markheiser, Reiner" userId="84d938be-0cfb-4328-9625-adfaac57d122" providerId="ADAL" clId="{4639DCBC-D28D-474B-9589-D0FC384CEBCA}" dt="2022-10-26T12:12:48.799" v="782"/>
          <ac:spMkLst>
            <pc:docMk/>
            <pc:sldMk cId="860077907" sldId="6792"/>
            <ac:spMk id="2" creationId="{4673B2FD-1757-47BA-8206-A621562AE185}"/>
          </ac:spMkLst>
        </pc:spChg>
        <pc:picChg chg="add del mod">
          <ac:chgData name="Markheiser, Reiner" userId="84d938be-0cfb-4328-9625-adfaac57d122" providerId="ADAL" clId="{4639DCBC-D28D-474B-9589-D0FC384CEBCA}" dt="2022-10-26T12:14:05.508" v="1646"/>
          <ac:picMkLst>
            <pc:docMk/>
            <pc:sldMk cId="860077907" sldId="6792"/>
            <ac:picMk id="5" creationId="{24BA5079-5F0B-4006-B99B-37CE5D1478F5}"/>
          </ac:picMkLst>
        </pc:picChg>
      </pc:sldChg>
      <pc:sldChg chg="addSp delSp modSp mod">
        <pc:chgData name="Markheiser, Reiner" userId="84d938be-0cfb-4328-9625-adfaac57d122" providerId="ADAL" clId="{4639DCBC-D28D-474B-9589-D0FC384CEBCA}" dt="2022-10-26T12:14:05.332" v="1022"/>
        <pc:sldMkLst>
          <pc:docMk/>
          <pc:sldMk cId="2807153517" sldId="2076136977"/>
        </pc:sldMkLst>
        <pc:spChg chg="mod">
          <ac:chgData name="Markheiser, Reiner" userId="84d938be-0cfb-4328-9625-adfaac57d122" providerId="ADAL" clId="{4639DCBC-D28D-474B-9589-D0FC384CEBCA}" dt="2022-10-26T12:12:49.665" v="784"/>
          <ac:spMkLst>
            <pc:docMk/>
            <pc:sldMk cId="2807153517" sldId="2076136977"/>
            <ac:spMk id="3" creationId="{B9DA3565-9854-4B4B-80EF-D63448076080}"/>
          </ac:spMkLst>
        </pc:spChg>
        <pc:picChg chg="add del mod">
          <ac:chgData name="Markheiser, Reiner" userId="84d938be-0cfb-4328-9625-adfaac57d122" providerId="ADAL" clId="{4639DCBC-D28D-474B-9589-D0FC384CEBCA}" dt="2022-10-26T12:14:05.319" v="982"/>
          <ac:picMkLst>
            <pc:docMk/>
            <pc:sldMk cId="2807153517" sldId="2076136977"/>
            <ac:picMk id="12" creationId="{67579A3C-299B-4AB6-9708-D080F6790C3D}"/>
          </ac:picMkLst>
        </pc:picChg>
        <pc:picChg chg="add del mod">
          <ac:chgData name="Markheiser, Reiner" userId="84d938be-0cfb-4328-9625-adfaac57d122" providerId="ADAL" clId="{4639DCBC-D28D-474B-9589-D0FC384CEBCA}" dt="2022-10-26T12:14:05.321" v="990"/>
          <ac:picMkLst>
            <pc:docMk/>
            <pc:sldMk cId="2807153517" sldId="2076136977"/>
            <ac:picMk id="14" creationId="{B04363A3-C354-42F3-91D8-52A80E8D98A3}"/>
          </ac:picMkLst>
        </pc:picChg>
        <pc:picChg chg="add del mod">
          <ac:chgData name="Markheiser, Reiner" userId="84d938be-0cfb-4328-9625-adfaac57d122" providerId="ADAL" clId="{4639DCBC-D28D-474B-9589-D0FC384CEBCA}" dt="2022-10-26T12:14:05.323" v="998"/>
          <ac:picMkLst>
            <pc:docMk/>
            <pc:sldMk cId="2807153517" sldId="2076136977"/>
            <ac:picMk id="16" creationId="{FE838AFE-8989-445C-9B8A-40CFEC7FCC84}"/>
          </ac:picMkLst>
        </pc:picChg>
        <pc:picChg chg="add del mod">
          <ac:chgData name="Markheiser, Reiner" userId="84d938be-0cfb-4328-9625-adfaac57d122" providerId="ADAL" clId="{4639DCBC-D28D-474B-9589-D0FC384CEBCA}" dt="2022-10-26T12:14:05.325" v="1006"/>
          <ac:picMkLst>
            <pc:docMk/>
            <pc:sldMk cId="2807153517" sldId="2076136977"/>
            <ac:picMk id="18" creationId="{6B6D05C0-98CC-4448-B419-7E030CE86540}"/>
          </ac:picMkLst>
        </pc:picChg>
        <pc:picChg chg="add del mod">
          <ac:chgData name="Markheiser, Reiner" userId="84d938be-0cfb-4328-9625-adfaac57d122" providerId="ADAL" clId="{4639DCBC-D28D-474B-9589-D0FC384CEBCA}" dt="2022-10-26T12:14:05.329" v="1014"/>
          <ac:picMkLst>
            <pc:docMk/>
            <pc:sldMk cId="2807153517" sldId="2076136977"/>
            <ac:picMk id="19" creationId="{AB80FAC5-9FBF-49EC-88C4-C9AE58C2DCE5}"/>
          </ac:picMkLst>
        </pc:picChg>
        <pc:picChg chg="add del mod">
          <ac:chgData name="Markheiser, Reiner" userId="84d938be-0cfb-4328-9625-adfaac57d122" providerId="ADAL" clId="{4639DCBC-D28D-474B-9589-D0FC384CEBCA}" dt="2022-10-26T12:14:05.332" v="1022"/>
          <ac:picMkLst>
            <pc:docMk/>
            <pc:sldMk cId="2807153517" sldId="2076136977"/>
            <ac:picMk id="20" creationId="{7E4AAA14-642C-443B-8D87-F68B7A78766B}"/>
          </ac:picMkLst>
        </pc:picChg>
      </pc:sldChg>
      <pc:sldChg chg="addSp delSp modSp mod">
        <pc:chgData name="Markheiser, Reiner" userId="84d938be-0cfb-4328-9625-adfaac57d122" providerId="ADAL" clId="{4639DCBC-D28D-474B-9589-D0FC384CEBCA}" dt="2022-10-26T12:14:05.317" v="974"/>
        <pc:sldMkLst>
          <pc:docMk/>
          <pc:sldMk cId="3670387702" sldId="2076136980"/>
        </pc:sldMkLst>
        <pc:spChg chg="mod">
          <ac:chgData name="Markheiser, Reiner" userId="84d938be-0cfb-4328-9625-adfaac57d122" providerId="ADAL" clId="{4639DCBC-D28D-474B-9589-D0FC384CEBCA}" dt="2022-10-26T12:12:48.799" v="782"/>
          <ac:spMkLst>
            <pc:docMk/>
            <pc:sldMk cId="3670387702" sldId="2076136980"/>
            <ac:spMk id="7" creationId="{BFFD4BAB-99CA-776D-26D7-4955BD913DB3}"/>
          </ac:spMkLst>
        </pc:spChg>
        <pc:picChg chg="add del mod">
          <ac:chgData name="Markheiser, Reiner" userId="84d938be-0cfb-4328-9625-adfaac57d122" providerId="ADAL" clId="{4639DCBC-D28D-474B-9589-D0FC384CEBCA}" dt="2022-10-26T12:14:05.315" v="966"/>
          <ac:picMkLst>
            <pc:docMk/>
            <pc:sldMk cId="3670387702" sldId="2076136980"/>
            <ac:picMk id="6" creationId="{FE3F16B1-4020-401B-A828-6ED7A91568AE}"/>
          </ac:picMkLst>
        </pc:picChg>
        <pc:picChg chg="add del mod">
          <ac:chgData name="Markheiser, Reiner" userId="84d938be-0cfb-4328-9625-adfaac57d122" providerId="ADAL" clId="{4639DCBC-D28D-474B-9589-D0FC384CEBCA}" dt="2022-10-26T12:14:05.317" v="974"/>
          <ac:picMkLst>
            <pc:docMk/>
            <pc:sldMk cId="3670387702" sldId="2076136980"/>
            <ac:picMk id="8" creationId="{8A9EAE13-5D01-414E-8A7C-1F21CFF94620}"/>
          </ac:picMkLst>
        </pc:picChg>
      </pc:sldChg>
      <pc:sldChg chg="addSp delSp modSp mod">
        <pc:chgData name="Markheiser, Reiner" userId="84d938be-0cfb-4328-9625-adfaac57d122" providerId="ADAL" clId="{4639DCBC-D28D-474B-9589-D0FC384CEBCA}" dt="2022-10-26T12:14:05.350" v="1070"/>
        <pc:sldMkLst>
          <pc:docMk/>
          <pc:sldMk cId="4135289065" sldId="2076136981"/>
        </pc:sldMkLst>
        <pc:spChg chg="mod">
          <ac:chgData name="Markheiser, Reiner" userId="84d938be-0cfb-4328-9625-adfaac57d122" providerId="ADAL" clId="{4639DCBC-D28D-474B-9589-D0FC384CEBCA}" dt="2022-10-26T12:12:48.799" v="782"/>
          <ac:spMkLst>
            <pc:docMk/>
            <pc:sldMk cId="4135289065" sldId="2076136981"/>
            <ac:spMk id="7" creationId="{7D8FEAB2-97BB-D64E-BEA0-77E827976062}"/>
          </ac:spMkLst>
        </pc:spChg>
        <pc:picChg chg="add del mod">
          <ac:chgData name="Markheiser, Reiner" userId="84d938be-0cfb-4328-9625-adfaac57d122" providerId="ADAL" clId="{4639DCBC-D28D-474B-9589-D0FC384CEBCA}" dt="2022-10-26T12:14:05.348" v="1062"/>
          <ac:picMkLst>
            <pc:docMk/>
            <pc:sldMk cId="4135289065" sldId="2076136981"/>
            <ac:picMk id="6" creationId="{680F6341-F5EE-4E0A-930F-717772416691}"/>
          </ac:picMkLst>
        </pc:picChg>
        <pc:picChg chg="add del mod">
          <ac:chgData name="Markheiser, Reiner" userId="84d938be-0cfb-4328-9625-adfaac57d122" providerId="ADAL" clId="{4639DCBC-D28D-474B-9589-D0FC384CEBCA}" dt="2022-10-26T12:14:05.350" v="1070"/>
          <ac:picMkLst>
            <pc:docMk/>
            <pc:sldMk cId="4135289065" sldId="2076136981"/>
            <ac:picMk id="8" creationId="{66C1FDC4-55AC-4F71-A249-14898165A356}"/>
          </ac:picMkLst>
        </pc:picChg>
      </pc:sldChg>
      <pc:sldChg chg="addSp delSp modSp mod">
        <pc:chgData name="Markheiser, Reiner" userId="84d938be-0cfb-4328-9625-adfaac57d122" providerId="ADAL" clId="{4639DCBC-D28D-474B-9589-D0FC384CEBCA}" dt="2022-10-26T12:14:05.391" v="1222"/>
        <pc:sldMkLst>
          <pc:docMk/>
          <pc:sldMk cId="3799320320" sldId="2076136983"/>
        </pc:sldMkLst>
        <pc:spChg chg="mod">
          <ac:chgData name="Markheiser, Reiner" userId="84d938be-0cfb-4328-9625-adfaac57d122" providerId="ADAL" clId="{4639DCBC-D28D-474B-9589-D0FC384CEBCA}" dt="2022-10-26T12:12:48.799" v="782"/>
          <ac:spMkLst>
            <pc:docMk/>
            <pc:sldMk cId="3799320320" sldId="2076136983"/>
            <ac:spMk id="7" creationId="{BFFD4BAB-99CA-776D-26D7-4955BD913DB3}"/>
          </ac:spMkLst>
        </pc:spChg>
        <pc:picChg chg="add del mod">
          <ac:chgData name="Markheiser, Reiner" userId="84d938be-0cfb-4328-9625-adfaac57d122" providerId="ADAL" clId="{4639DCBC-D28D-474B-9589-D0FC384CEBCA}" dt="2022-10-26T12:14:05.391" v="1222"/>
          <ac:picMkLst>
            <pc:docMk/>
            <pc:sldMk cId="3799320320" sldId="2076136983"/>
            <ac:picMk id="9" creationId="{0BC944F7-3B1F-4FA1-B1DB-D91E8475D2B7}"/>
          </ac:picMkLst>
        </pc:picChg>
      </pc:sldChg>
      <pc:sldChg chg="modSp mod">
        <pc:chgData name="Markheiser, Reiner" userId="84d938be-0cfb-4328-9625-adfaac57d122" providerId="ADAL" clId="{4639DCBC-D28D-474B-9589-D0FC384CEBCA}" dt="2022-10-26T12:12:48.799" v="782"/>
        <pc:sldMkLst>
          <pc:docMk/>
          <pc:sldMk cId="1294283282" sldId="2076136985"/>
        </pc:sldMkLst>
        <pc:spChg chg="mod">
          <ac:chgData name="Markheiser, Reiner" userId="84d938be-0cfb-4328-9625-adfaac57d122" providerId="ADAL" clId="{4639DCBC-D28D-474B-9589-D0FC384CEBCA}" dt="2022-10-26T12:12:48.799" v="782"/>
          <ac:spMkLst>
            <pc:docMk/>
            <pc:sldMk cId="1294283282" sldId="2076136985"/>
            <ac:spMk id="7" creationId="{7D8FEAB2-97BB-D64E-BEA0-77E827976062}"/>
          </ac:spMkLst>
        </pc:spChg>
      </pc:sldChg>
      <pc:sldChg chg="addSp delSp modSp mod">
        <pc:chgData name="Markheiser, Reiner" userId="84d938be-0cfb-4328-9625-adfaac57d122" providerId="ADAL" clId="{4639DCBC-D28D-474B-9589-D0FC384CEBCA}" dt="2022-10-26T12:14:05.400" v="1254"/>
        <pc:sldMkLst>
          <pc:docMk/>
          <pc:sldMk cId="899757818" sldId="2076136986"/>
        </pc:sldMkLst>
        <pc:spChg chg="mod">
          <ac:chgData name="Markheiser, Reiner" userId="84d938be-0cfb-4328-9625-adfaac57d122" providerId="ADAL" clId="{4639DCBC-D28D-474B-9589-D0FC384CEBCA}" dt="2022-10-26T12:12:49.665" v="784"/>
          <ac:spMkLst>
            <pc:docMk/>
            <pc:sldMk cId="899757818" sldId="2076136986"/>
            <ac:spMk id="3" creationId="{B9DA3565-9854-4B4B-80EF-D63448076080}"/>
          </ac:spMkLst>
        </pc:spChg>
        <pc:picChg chg="add del mod">
          <ac:chgData name="Markheiser, Reiner" userId="84d938be-0cfb-4328-9625-adfaac57d122" providerId="ADAL" clId="{4639DCBC-D28D-474B-9589-D0FC384CEBCA}" dt="2022-10-26T12:14:05.393" v="1230"/>
          <ac:picMkLst>
            <pc:docMk/>
            <pc:sldMk cId="899757818" sldId="2076136986"/>
            <ac:picMk id="10" creationId="{6E0C0AAF-84D7-4B98-87F1-2C3F6CF84ED6}"/>
          </ac:picMkLst>
        </pc:picChg>
        <pc:picChg chg="add del mod">
          <ac:chgData name="Markheiser, Reiner" userId="84d938be-0cfb-4328-9625-adfaac57d122" providerId="ADAL" clId="{4639DCBC-D28D-474B-9589-D0FC384CEBCA}" dt="2022-10-26T12:14:05.396" v="1238"/>
          <ac:picMkLst>
            <pc:docMk/>
            <pc:sldMk cId="899757818" sldId="2076136986"/>
            <ac:picMk id="13" creationId="{A73220C8-C0CD-411E-9EAC-480B86DE1BCC}"/>
          </ac:picMkLst>
        </pc:picChg>
        <pc:picChg chg="add del mod">
          <ac:chgData name="Markheiser, Reiner" userId="84d938be-0cfb-4328-9625-adfaac57d122" providerId="ADAL" clId="{4639DCBC-D28D-474B-9589-D0FC384CEBCA}" dt="2022-10-26T12:14:05.398" v="1246"/>
          <ac:picMkLst>
            <pc:docMk/>
            <pc:sldMk cId="899757818" sldId="2076136986"/>
            <ac:picMk id="15" creationId="{E02C20B4-088D-40A5-96A3-B2441FDAF4DD}"/>
          </ac:picMkLst>
        </pc:picChg>
        <pc:picChg chg="add del mod">
          <ac:chgData name="Markheiser, Reiner" userId="84d938be-0cfb-4328-9625-adfaac57d122" providerId="ADAL" clId="{4639DCBC-D28D-474B-9589-D0FC384CEBCA}" dt="2022-10-26T12:14:05.400" v="1254"/>
          <ac:picMkLst>
            <pc:docMk/>
            <pc:sldMk cId="899757818" sldId="2076136986"/>
            <ac:picMk id="16" creationId="{AE072DEE-57AB-4379-8F8A-2162483DAA3E}"/>
          </ac:picMkLst>
        </pc:picChg>
      </pc:sldChg>
      <pc:sldChg chg="addSp delSp modSp mod delAnim modAnim">
        <pc:chgData name="Markheiser, Reiner" userId="84d938be-0cfb-4328-9625-adfaac57d122" providerId="ADAL" clId="{4639DCBC-D28D-474B-9589-D0FC384CEBCA}" dt="2022-10-26T12:14:05.345" v="1054"/>
        <pc:sldMkLst>
          <pc:docMk/>
          <pc:sldMk cId="2433140688" sldId="2076136987"/>
        </pc:sldMkLst>
        <pc:spChg chg="mod">
          <ac:chgData name="Markheiser, Reiner" userId="84d938be-0cfb-4328-9625-adfaac57d122" providerId="ADAL" clId="{4639DCBC-D28D-474B-9589-D0FC384CEBCA}" dt="2022-10-26T12:12:49.665" v="784"/>
          <ac:spMkLst>
            <pc:docMk/>
            <pc:sldMk cId="2433140688" sldId="2076136987"/>
            <ac:spMk id="14" creationId="{00000000-0000-0000-0000-000000000000}"/>
          </ac:spMkLst>
        </pc:spChg>
        <pc:spChg chg="mod">
          <ac:chgData name="Markheiser, Reiner" userId="84d938be-0cfb-4328-9625-adfaac57d122" providerId="ADAL" clId="{4639DCBC-D28D-474B-9589-D0FC384CEBCA}" dt="2022-10-26T12:12:48.799" v="782"/>
          <ac:spMkLst>
            <pc:docMk/>
            <pc:sldMk cId="2433140688" sldId="2076136987"/>
            <ac:spMk id="16" creationId="{C1017E8A-6938-458F-BF38-9C1B3B89346C}"/>
          </ac:spMkLst>
        </pc:spChg>
        <pc:spChg chg="mod">
          <ac:chgData name="Markheiser, Reiner" userId="84d938be-0cfb-4328-9625-adfaac57d122" providerId="ADAL" clId="{4639DCBC-D28D-474B-9589-D0FC384CEBCA}" dt="2022-10-26T12:12:49.665" v="784"/>
          <ac:spMkLst>
            <pc:docMk/>
            <pc:sldMk cId="2433140688" sldId="2076136987"/>
            <ac:spMk id="18" creationId="{6615F65A-D20B-4F36-B25F-644B016A1DD4}"/>
          </ac:spMkLst>
        </pc:spChg>
        <pc:picChg chg="add del mod">
          <ac:chgData name="Markheiser, Reiner" userId="84d938be-0cfb-4328-9625-adfaac57d122" providerId="ADAL" clId="{4639DCBC-D28D-474B-9589-D0FC384CEBCA}" dt="2022-10-26T12:14:05.336" v="1030"/>
          <ac:picMkLst>
            <pc:docMk/>
            <pc:sldMk cId="2433140688" sldId="2076136987"/>
            <ac:picMk id="11" creationId="{2C363504-B3CA-42FB-8C92-FCBFCBCB8722}"/>
          </ac:picMkLst>
        </pc:picChg>
        <pc:picChg chg="add del mod">
          <ac:chgData name="Markheiser, Reiner" userId="84d938be-0cfb-4328-9625-adfaac57d122" providerId="ADAL" clId="{4639DCBC-D28D-474B-9589-D0FC384CEBCA}" dt="2022-10-26T12:14:05.340" v="1038"/>
          <ac:picMkLst>
            <pc:docMk/>
            <pc:sldMk cId="2433140688" sldId="2076136987"/>
            <ac:picMk id="12" creationId="{DD09B664-D1C5-49D6-955B-A08C4CC2E9F2}"/>
          </ac:picMkLst>
        </pc:picChg>
        <pc:picChg chg="add del mod">
          <ac:chgData name="Markheiser, Reiner" userId="84d938be-0cfb-4328-9625-adfaac57d122" providerId="ADAL" clId="{4639DCBC-D28D-474B-9589-D0FC384CEBCA}" dt="2022-10-26T12:14:05.343" v="1046"/>
          <ac:picMkLst>
            <pc:docMk/>
            <pc:sldMk cId="2433140688" sldId="2076136987"/>
            <ac:picMk id="15" creationId="{B25325CD-098B-474D-A224-5D567AF8289F}"/>
          </ac:picMkLst>
        </pc:picChg>
        <pc:picChg chg="add del mod">
          <ac:chgData name="Markheiser, Reiner" userId="84d938be-0cfb-4328-9625-adfaac57d122" providerId="ADAL" clId="{4639DCBC-D28D-474B-9589-D0FC384CEBCA}" dt="2022-10-26T12:14:05.345" v="1054"/>
          <ac:picMkLst>
            <pc:docMk/>
            <pc:sldMk cId="2433140688" sldId="2076136987"/>
            <ac:picMk id="17" creationId="{C3F46035-3466-41E4-BE1A-FA8463423358}"/>
          </ac:picMkLst>
        </pc:picChg>
      </pc:sldChg>
      <pc:sldChg chg="addSp delSp modSp mod">
        <pc:chgData name="Markheiser, Reiner" userId="84d938be-0cfb-4328-9625-adfaac57d122" providerId="ADAL" clId="{4639DCBC-D28D-474B-9589-D0FC384CEBCA}" dt="2022-10-26T12:14:05.418" v="1302"/>
        <pc:sldMkLst>
          <pc:docMk/>
          <pc:sldMk cId="3892382762" sldId="2076136989"/>
        </pc:sldMkLst>
        <pc:spChg chg="mod">
          <ac:chgData name="Markheiser, Reiner" userId="84d938be-0cfb-4328-9625-adfaac57d122" providerId="ADAL" clId="{4639DCBC-D28D-474B-9589-D0FC384CEBCA}" dt="2022-10-26T12:12:48.799" v="782"/>
          <ac:spMkLst>
            <pc:docMk/>
            <pc:sldMk cId="3892382762" sldId="2076136989"/>
            <ac:spMk id="7" creationId="{7D8FEAB2-97BB-D64E-BEA0-77E827976062}"/>
          </ac:spMkLst>
        </pc:spChg>
        <pc:picChg chg="add del mod">
          <ac:chgData name="Markheiser, Reiner" userId="84d938be-0cfb-4328-9625-adfaac57d122" providerId="ADAL" clId="{4639DCBC-D28D-474B-9589-D0FC384CEBCA}" dt="2022-10-26T12:14:05.418" v="1302"/>
          <ac:picMkLst>
            <pc:docMk/>
            <pc:sldMk cId="3892382762" sldId="2076136989"/>
            <ac:picMk id="13" creationId="{135C8450-14A8-467A-80B5-F5B319EEAD33}"/>
          </ac:picMkLst>
        </pc:picChg>
      </pc:sldChg>
      <pc:sldChg chg="addSp delSp modSp mod">
        <pc:chgData name="Markheiser, Reiner" userId="84d938be-0cfb-4328-9625-adfaac57d122" providerId="ADAL" clId="{4639DCBC-D28D-474B-9589-D0FC384CEBCA}" dt="2022-10-26T12:14:05.420" v="1310"/>
        <pc:sldMkLst>
          <pc:docMk/>
          <pc:sldMk cId="1287644077" sldId="2076136990"/>
        </pc:sldMkLst>
        <pc:spChg chg="mod">
          <ac:chgData name="Markheiser, Reiner" userId="84d938be-0cfb-4328-9625-adfaac57d122" providerId="ADAL" clId="{4639DCBC-D28D-474B-9589-D0FC384CEBCA}" dt="2022-10-26T12:12:48.799" v="782"/>
          <ac:spMkLst>
            <pc:docMk/>
            <pc:sldMk cId="1287644077" sldId="2076136990"/>
            <ac:spMk id="7" creationId="{7D8FEAB2-97BB-D64E-BEA0-77E827976062}"/>
          </ac:spMkLst>
        </pc:spChg>
        <pc:picChg chg="add del mod">
          <ac:chgData name="Markheiser, Reiner" userId="84d938be-0cfb-4328-9625-adfaac57d122" providerId="ADAL" clId="{4639DCBC-D28D-474B-9589-D0FC384CEBCA}" dt="2022-10-26T12:14:05.420" v="1310"/>
          <ac:picMkLst>
            <pc:docMk/>
            <pc:sldMk cId="1287644077" sldId="2076136990"/>
            <ac:picMk id="13" creationId="{5AABCBF4-86B7-4DF6-BC63-EAF3CEC439A3}"/>
          </ac:picMkLst>
        </pc:picChg>
      </pc:sldChg>
      <pc:sldChg chg="addSp delSp modSp mod">
        <pc:chgData name="Markheiser, Reiner" userId="84d938be-0cfb-4328-9625-adfaac57d122" providerId="ADAL" clId="{4639DCBC-D28D-474B-9589-D0FC384CEBCA}" dt="2022-10-26T12:14:05.352" v="1078"/>
        <pc:sldMkLst>
          <pc:docMk/>
          <pc:sldMk cId="4106755764" sldId="2076136991"/>
        </pc:sldMkLst>
        <pc:spChg chg="mod">
          <ac:chgData name="Markheiser, Reiner" userId="84d938be-0cfb-4328-9625-adfaac57d122" providerId="ADAL" clId="{4639DCBC-D28D-474B-9589-D0FC384CEBCA}" dt="2022-10-26T12:12:48.799" v="782"/>
          <ac:spMkLst>
            <pc:docMk/>
            <pc:sldMk cId="4106755764" sldId="2076136991"/>
            <ac:spMk id="7" creationId="{7D8FEAB2-97BB-D64E-BEA0-77E827976062}"/>
          </ac:spMkLst>
        </pc:spChg>
        <pc:picChg chg="add del mod">
          <ac:chgData name="Markheiser, Reiner" userId="84d938be-0cfb-4328-9625-adfaac57d122" providerId="ADAL" clId="{4639DCBC-D28D-474B-9589-D0FC384CEBCA}" dt="2022-10-26T12:14:05.352" v="1078"/>
          <ac:picMkLst>
            <pc:docMk/>
            <pc:sldMk cId="4106755764" sldId="2076136991"/>
            <ac:picMk id="12" creationId="{231101A6-97B2-4A0A-8CDA-0B345F64DD88}"/>
          </ac:picMkLst>
        </pc:picChg>
      </pc:sldChg>
      <pc:sldChg chg="addSp delSp modSp mod">
        <pc:chgData name="Markheiser, Reiner" userId="84d938be-0cfb-4328-9625-adfaac57d122" providerId="ADAL" clId="{4639DCBC-D28D-474B-9589-D0FC384CEBCA}" dt="2022-10-26T12:14:05.354" v="1086"/>
        <pc:sldMkLst>
          <pc:docMk/>
          <pc:sldMk cId="3256101766" sldId="2076136993"/>
        </pc:sldMkLst>
        <pc:spChg chg="mod">
          <ac:chgData name="Markheiser, Reiner" userId="84d938be-0cfb-4328-9625-adfaac57d122" providerId="ADAL" clId="{4639DCBC-D28D-474B-9589-D0FC384CEBCA}" dt="2022-10-26T12:12:48.799" v="782"/>
          <ac:spMkLst>
            <pc:docMk/>
            <pc:sldMk cId="3256101766" sldId="2076136993"/>
            <ac:spMk id="7" creationId="{7D8FEAB2-97BB-D64E-BEA0-77E827976062}"/>
          </ac:spMkLst>
        </pc:spChg>
        <pc:picChg chg="add del mod">
          <ac:chgData name="Markheiser, Reiner" userId="84d938be-0cfb-4328-9625-adfaac57d122" providerId="ADAL" clId="{4639DCBC-D28D-474B-9589-D0FC384CEBCA}" dt="2022-10-26T12:14:05.354" v="1086"/>
          <ac:picMkLst>
            <pc:docMk/>
            <pc:sldMk cId="3256101766" sldId="2076136993"/>
            <ac:picMk id="12" creationId="{90CD6200-0B8B-4A47-B2B5-D74656B87FF7}"/>
          </ac:picMkLst>
        </pc:picChg>
      </pc:sldChg>
      <pc:sldChg chg="addSp delSp modSp mod delAnim modAnim">
        <pc:chgData name="Markheiser, Reiner" userId="84d938be-0cfb-4328-9625-adfaac57d122" providerId="ADAL" clId="{4639DCBC-D28D-474B-9589-D0FC384CEBCA}" dt="2022-10-26T12:14:05.415" v="1294"/>
        <pc:sldMkLst>
          <pc:docMk/>
          <pc:sldMk cId="1341166941" sldId="2076136994"/>
        </pc:sldMkLst>
        <pc:spChg chg="mod">
          <ac:chgData name="Markheiser, Reiner" userId="84d938be-0cfb-4328-9625-adfaac57d122" providerId="ADAL" clId="{4639DCBC-D28D-474B-9589-D0FC384CEBCA}" dt="2022-10-26T12:12:49.665" v="784"/>
          <ac:spMkLst>
            <pc:docMk/>
            <pc:sldMk cId="1341166941" sldId="2076136994"/>
            <ac:spMk id="14" creationId="{00000000-0000-0000-0000-000000000000}"/>
          </ac:spMkLst>
        </pc:spChg>
        <pc:spChg chg="mod">
          <ac:chgData name="Markheiser, Reiner" userId="84d938be-0cfb-4328-9625-adfaac57d122" providerId="ADAL" clId="{4639DCBC-D28D-474B-9589-D0FC384CEBCA}" dt="2022-10-26T12:12:48.799" v="782"/>
          <ac:spMkLst>
            <pc:docMk/>
            <pc:sldMk cId="1341166941" sldId="2076136994"/>
            <ac:spMk id="16" creationId="{C1017E8A-6938-458F-BF38-9C1B3B89346C}"/>
          </ac:spMkLst>
        </pc:spChg>
        <pc:picChg chg="add del mod">
          <ac:chgData name="Markheiser, Reiner" userId="84d938be-0cfb-4328-9625-adfaac57d122" providerId="ADAL" clId="{4639DCBC-D28D-474B-9589-D0FC384CEBCA}" dt="2022-10-26T12:14:05.402" v="1262"/>
          <ac:picMkLst>
            <pc:docMk/>
            <pc:sldMk cId="1341166941" sldId="2076136994"/>
            <ac:picMk id="17" creationId="{A082D2F3-0A84-4FF9-A319-79BB0611CB54}"/>
          </ac:picMkLst>
        </pc:picChg>
        <pc:picChg chg="add del mod">
          <ac:chgData name="Markheiser, Reiner" userId="84d938be-0cfb-4328-9625-adfaac57d122" providerId="ADAL" clId="{4639DCBC-D28D-474B-9589-D0FC384CEBCA}" dt="2022-10-26T12:14:05.406" v="1270"/>
          <ac:picMkLst>
            <pc:docMk/>
            <pc:sldMk cId="1341166941" sldId="2076136994"/>
            <ac:picMk id="22" creationId="{9EF857A4-128B-447A-AE22-476F3B3B5C13}"/>
          </ac:picMkLst>
        </pc:picChg>
        <pc:picChg chg="add del mod">
          <ac:chgData name="Markheiser, Reiner" userId="84d938be-0cfb-4328-9625-adfaac57d122" providerId="ADAL" clId="{4639DCBC-D28D-474B-9589-D0FC384CEBCA}" dt="2022-10-26T12:14:05.409" v="1278"/>
          <ac:picMkLst>
            <pc:docMk/>
            <pc:sldMk cId="1341166941" sldId="2076136994"/>
            <ac:picMk id="24" creationId="{39EBBE97-4E38-4224-8D0E-2027FD557318}"/>
          </ac:picMkLst>
        </pc:picChg>
        <pc:picChg chg="add del mod">
          <ac:chgData name="Markheiser, Reiner" userId="84d938be-0cfb-4328-9625-adfaac57d122" providerId="ADAL" clId="{4639DCBC-D28D-474B-9589-D0FC384CEBCA}" dt="2022-10-26T12:14:05.412" v="1286"/>
          <ac:picMkLst>
            <pc:docMk/>
            <pc:sldMk cId="1341166941" sldId="2076136994"/>
            <ac:picMk id="25" creationId="{16C9743C-2CEC-475C-8445-C159F5F7FE45}"/>
          </ac:picMkLst>
        </pc:picChg>
        <pc:picChg chg="add del mod">
          <ac:chgData name="Markheiser, Reiner" userId="84d938be-0cfb-4328-9625-adfaac57d122" providerId="ADAL" clId="{4639DCBC-D28D-474B-9589-D0FC384CEBCA}" dt="2022-10-26T12:14:05.415" v="1294"/>
          <ac:picMkLst>
            <pc:docMk/>
            <pc:sldMk cId="1341166941" sldId="2076136994"/>
            <ac:picMk id="26" creationId="{C07C039D-39AB-45CA-860F-2998A7BBB807}"/>
          </ac:picMkLst>
        </pc:picChg>
      </pc:sldChg>
      <pc:sldChg chg="addSp delSp modSp mod">
        <pc:chgData name="Markheiser, Reiner" userId="84d938be-0cfb-4328-9625-adfaac57d122" providerId="ADAL" clId="{4639DCBC-D28D-474B-9589-D0FC384CEBCA}" dt="2022-10-26T12:14:05.364" v="1118"/>
        <pc:sldMkLst>
          <pc:docMk/>
          <pc:sldMk cId="3914474584" sldId="2076136995"/>
        </pc:sldMkLst>
        <pc:spChg chg="mod">
          <ac:chgData name="Markheiser, Reiner" userId="84d938be-0cfb-4328-9625-adfaac57d122" providerId="ADAL" clId="{4639DCBC-D28D-474B-9589-D0FC384CEBCA}" dt="2022-10-26T12:12:48.799" v="782"/>
          <ac:spMkLst>
            <pc:docMk/>
            <pc:sldMk cId="3914474584" sldId="2076136995"/>
            <ac:spMk id="16" creationId="{C1017E8A-6938-458F-BF38-9C1B3B89346C}"/>
          </ac:spMkLst>
        </pc:spChg>
        <pc:picChg chg="add del mod">
          <ac:chgData name="Markheiser, Reiner" userId="84d938be-0cfb-4328-9625-adfaac57d122" providerId="ADAL" clId="{4639DCBC-D28D-474B-9589-D0FC384CEBCA}" dt="2022-10-26T12:14:05.357" v="1094"/>
          <ac:picMkLst>
            <pc:docMk/>
            <pc:sldMk cId="3914474584" sldId="2076136995"/>
            <ac:picMk id="11" creationId="{78EF6FAC-8715-4F0D-BEDB-376EE8E545EF}"/>
          </ac:picMkLst>
        </pc:picChg>
        <pc:picChg chg="add del mod">
          <ac:chgData name="Markheiser, Reiner" userId="84d938be-0cfb-4328-9625-adfaac57d122" providerId="ADAL" clId="{4639DCBC-D28D-474B-9589-D0FC384CEBCA}" dt="2022-10-26T12:14:05.360" v="1102"/>
          <ac:picMkLst>
            <pc:docMk/>
            <pc:sldMk cId="3914474584" sldId="2076136995"/>
            <ac:picMk id="12" creationId="{79BD16DF-5BD6-44B2-8A12-297576CF89F6}"/>
          </ac:picMkLst>
        </pc:picChg>
        <pc:picChg chg="add del mod">
          <ac:chgData name="Markheiser, Reiner" userId="84d938be-0cfb-4328-9625-adfaac57d122" providerId="ADAL" clId="{4639DCBC-D28D-474B-9589-D0FC384CEBCA}" dt="2022-10-26T12:14:05.362" v="1110"/>
          <ac:picMkLst>
            <pc:docMk/>
            <pc:sldMk cId="3914474584" sldId="2076136995"/>
            <ac:picMk id="13" creationId="{65C66D42-B492-4EC9-9753-B1952424F0AE}"/>
          </ac:picMkLst>
        </pc:picChg>
        <pc:picChg chg="add del mod">
          <ac:chgData name="Markheiser, Reiner" userId="84d938be-0cfb-4328-9625-adfaac57d122" providerId="ADAL" clId="{4639DCBC-D28D-474B-9589-D0FC384CEBCA}" dt="2022-10-26T12:14:05.364" v="1118"/>
          <ac:picMkLst>
            <pc:docMk/>
            <pc:sldMk cId="3914474584" sldId="2076136995"/>
            <ac:picMk id="17" creationId="{BAA3F42B-9F49-49DD-A430-00118CF913F4}"/>
          </ac:picMkLst>
        </pc:picChg>
      </pc:sldChg>
      <pc:sldChg chg="addSp delSp modSp mod">
        <pc:chgData name="Markheiser, Reiner" userId="84d938be-0cfb-4328-9625-adfaac57d122" providerId="ADAL" clId="{4639DCBC-D28D-474B-9589-D0FC384CEBCA}" dt="2022-10-26T12:14:05.280" v="846"/>
        <pc:sldMkLst>
          <pc:docMk/>
          <pc:sldMk cId="2766674172" sldId="2076137207"/>
        </pc:sldMkLst>
        <pc:spChg chg="mod">
          <ac:chgData name="Markheiser, Reiner" userId="84d938be-0cfb-4328-9625-adfaac57d122" providerId="ADAL" clId="{4639DCBC-D28D-474B-9589-D0FC384CEBCA}" dt="2022-10-26T12:12:49.665" v="784"/>
          <ac:spMkLst>
            <pc:docMk/>
            <pc:sldMk cId="2766674172" sldId="2076137207"/>
            <ac:spMk id="2" creationId="{0C02B1FB-D534-4835-AE21-D23FD914CF3A}"/>
          </ac:spMkLst>
        </pc:spChg>
        <pc:picChg chg="add del mod">
          <ac:chgData name="Markheiser, Reiner" userId="84d938be-0cfb-4328-9625-adfaac57d122" providerId="ADAL" clId="{4639DCBC-D28D-474B-9589-D0FC384CEBCA}" dt="2022-10-26T12:14:05.275" v="822"/>
          <ac:picMkLst>
            <pc:docMk/>
            <pc:sldMk cId="2766674172" sldId="2076137207"/>
            <ac:picMk id="12" creationId="{85977229-2CA5-4742-AC7F-6FA4B29F9D42}"/>
          </ac:picMkLst>
        </pc:picChg>
        <pc:picChg chg="add del mod">
          <ac:chgData name="Markheiser, Reiner" userId="84d938be-0cfb-4328-9625-adfaac57d122" providerId="ADAL" clId="{4639DCBC-D28D-474B-9589-D0FC384CEBCA}" dt="2022-10-26T12:14:05.277" v="830"/>
          <ac:picMkLst>
            <pc:docMk/>
            <pc:sldMk cId="2766674172" sldId="2076137207"/>
            <ac:picMk id="13" creationId="{84E0D16A-13DD-4A3C-B597-21448E8AE76F}"/>
          </ac:picMkLst>
        </pc:picChg>
        <pc:picChg chg="add del mod">
          <ac:chgData name="Markheiser, Reiner" userId="84d938be-0cfb-4328-9625-adfaac57d122" providerId="ADAL" clId="{4639DCBC-D28D-474B-9589-D0FC384CEBCA}" dt="2022-10-26T12:14:05.279" v="838"/>
          <ac:picMkLst>
            <pc:docMk/>
            <pc:sldMk cId="2766674172" sldId="2076137207"/>
            <ac:picMk id="14" creationId="{97FC4D9F-B3FE-4D63-BF99-071D24FE08C5}"/>
          </ac:picMkLst>
        </pc:picChg>
        <pc:picChg chg="add del mod">
          <ac:chgData name="Markheiser, Reiner" userId="84d938be-0cfb-4328-9625-adfaac57d122" providerId="ADAL" clId="{4639DCBC-D28D-474B-9589-D0FC384CEBCA}" dt="2022-10-26T12:14:05.280" v="846"/>
          <ac:picMkLst>
            <pc:docMk/>
            <pc:sldMk cId="2766674172" sldId="2076137207"/>
            <ac:picMk id="17" creationId="{1EC6F1AA-5678-43BE-8954-37ACFC7693F6}"/>
          </ac:picMkLst>
        </pc:picChg>
      </pc:sldChg>
      <pc:sldChg chg="modSp">
        <pc:chgData name="Markheiser, Reiner" userId="84d938be-0cfb-4328-9625-adfaac57d122" providerId="ADAL" clId="{4639DCBC-D28D-474B-9589-D0FC384CEBCA}" dt="2022-10-26T12:12:49.665" v="784"/>
        <pc:sldMkLst>
          <pc:docMk/>
          <pc:sldMk cId="3091826796" sldId="2146846600"/>
        </pc:sldMkLst>
        <pc:spChg chg="mod">
          <ac:chgData name="Markheiser, Reiner" userId="84d938be-0cfb-4328-9625-adfaac57d122" providerId="ADAL" clId="{4639DCBC-D28D-474B-9589-D0FC384CEBCA}" dt="2022-10-26T12:12:49.665" v="784"/>
          <ac:spMkLst>
            <pc:docMk/>
            <pc:sldMk cId="3091826796" sldId="2146846600"/>
            <ac:spMk id="2" creationId="{9730FB78-2839-4F97-B934-C8679DF3975E}"/>
          </ac:spMkLst>
        </pc:spChg>
      </pc:sldChg>
      <pc:sldChg chg="addSp delSp modSp add mod">
        <pc:chgData name="Markheiser, Reiner" userId="84d938be-0cfb-4328-9625-adfaac57d122" providerId="ADAL" clId="{4639DCBC-D28D-474B-9589-D0FC384CEBCA}" dt="2022-10-26T12:14:05.482" v="1558"/>
        <pc:sldMkLst>
          <pc:docMk/>
          <pc:sldMk cId="277520238" sldId="2146846654"/>
        </pc:sldMkLst>
        <pc:spChg chg="mod">
          <ac:chgData name="Markheiser, Reiner" userId="84d938be-0cfb-4328-9625-adfaac57d122" providerId="ADAL" clId="{4639DCBC-D28D-474B-9589-D0FC384CEBCA}" dt="2022-10-26T12:12:49.665" v="784"/>
          <ac:spMkLst>
            <pc:docMk/>
            <pc:sldMk cId="277520238" sldId="2146846654"/>
            <ac:spMk id="2" creationId="{66D647FD-DA6B-43D6-8C7A-84EDEB4ABD51}"/>
          </ac:spMkLst>
        </pc:spChg>
        <pc:picChg chg="add del mod">
          <ac:chgData name="Markheiser, Reiner" userId="84d938be-0cfb-4328-9625-adfaac57d122" providerId="ADAL" clId="{4639DCBC-D28D-474B-9589-D0FC384CEBCA}" dt="2022-10-26T12:14:05.480" v="1550"/>
          <ac:picMkLst>
            <pc:docMk/>
            <pc:sldMk cId="277520238" sldId="2146846654"/>
            <ac:picMk id="7" creationId="{429B3CD7-6F1B-43C0-8183-F3D7558728DA}"/>
          </ac:picMkLst>
        </pc:picChg>
        <pc:picChg chg="add del mod">
          <ac:chgData name="Markheiser, Reiner" userId="84d938be-0cfb-4328-9625-adfaac57d122" providerId="ADAL" clId="{4639DCBC-D28D-474B-9589-D0FC384CEBCA}" dt="2022-10-26T12:14:05.482" v="1558"/>
          <ac:picMkLst>
            <pc:docMk/>
            <pc:sldMk cId="277520238" sldId="2146846654"/>
            <ac:picMk id="9" creationId="{FC934830-8478-4C7E-86E4-FFF1B214FD7E}"/>
          </ac:picMkLst>
        </pc:picChg>
      </pc:sldChg>
      <pc:sldChg chg="addSp delSp modSp add mod">
        <pc:chgData name="Markheiser, Reiner" userId="84d938be-0cfb-4328-9625-adfaac57d122" providerId="ADAL" clId="{4639DCBC-D28D-474B-9589-D0FC384CEBCA}" dt="2022-10-26T12:14:05.463" v="1486"/>
        <pc:sldMkLst>
          <pc:docMk/>
          <pc:sldMk cId="2422058133" sldId="2146847493"/>
        </pc:sldMkLst>
        <pc:spChg chg="mod">
          <ac:chgData name="Markheiser, Reiner" userId="84d938be-0cfb-4328-9625-adfaac57d122" providerId="ADAL" clId="{4639DCBC-D28D-474B-9589-D0FC384CEBCA}" dt="2022-10-26T12:12:49.665" v="784"/>
          <ac:spMkLst>
            <pc:docMk/>
            <pc:sldMk cId="2422058133" sldId="2146847493"/>
            <ac:spMk id="2" creationId="{AC2471C0-8E04-46C1-9600-CBA736018CEE}"/>
          </ac:spMkLst>
        </pc:spChg>
        <pc:spChg chg="mod">
          <ac:chgData name="Markheiser, Reiner" userId="84d938be-0cfb-4328-9625-adfaac57d122" providerId="ADAL" clId="{4639DCBC-D28D-474B-9589-D0FC384CEBCA}" dt="2022-10-26T12:12:48.799" v="782"/>
          <ac:spMkLst>
            <pc:docMk/>
            <pc:sldMk cId="2422058133" sldId="2146847493"/>
            <ac:spMk id="3" creationId="{5CE155A7-DF74-4D21-9B97-1D4D08FD554A}"/>
          </ac:spMkLst>
        </pc:spChg>
        <pc:grpChg chg="del">
          <ac:chgData name="Markheiser, Reiner" userId="84d938be-0cfb-4328-9625-adfaac57d122" providerId="ADAL" clId="{4639DCBC-D28D-474B-9589-D0FC384CEBCA}" dt="2022-10-25T12:05:46.575" v="376" actId="478"/>
          <ac:grpSpMkLst>
            <pc:docMk/>
            <pc:sldMk cId="2422058133" sldId="2146847493"/>
            <ac:grpSpMk id="7" creationId="{C26D2784-F334-DB49-8C0A-A5A68E640B7D}"/>
          </ac:grpSpMkLst>
        </pc:grpChg>
        <pc:picChg chg="add del mod">
          <ac:chgData name="Markheiser, Reiner" userId="84d938be-0cfb-4328-9625-adfaac57d122" providerId="ADAL" clId="{4639DCBC-D28D-474B-9589-D0FC384CEBCA}" dt="2022-10-26T12:14:05.461" v="1478"/>
          <ac:picMkLst>
            <pc:docMk/>
            <pc:sldMk cId="2422058133" sldId="2146847493"/>
            <ac:picMk id="6" creationId="{71FEA7EB-E121-403C-A008-B4447986CC53}"/>
          </ac:picMkLst>
        </pc:picChg>
        <pc:picChg chg="add del mod">
          <ac:chgData name="Markheiser, Reiner" userId="84d938be-0cfb-4328-9625-adfaac57d122" providerId="ADAL" clId="{4639DCBC-D28D-474B-9589-D0FC384CEBCA}" dt="2022-10-26T12:14:05.463" v="1486"/>
          <ac:picMkLst>
            <pc:docMk/>
            <pc:sldMk cId="2422058133" sldId="2146847493"/>
            <ac:picMk id="7" creationId="{12DEE495-CB93-4631-B3B7-08A7E2C292D4}"/>
          </ac:picMkLst>
        </pc:picChg>
      </pc:sldChg>
      <pc:sldChg chg="addSp delSp modSp add del mod">
        <pc:chgData name="Markheiser, Reiner" userId="84d938be-0cfb-4328-9625-adfaac57d122" providerId="ADAL" clId="{4639DCBC-D28D-474B-9589-D0FC384CEBCA}" dt="2022-10-26T12:16:58.739" v="1723" actId="47"/>
        <pc:sldMkLst>
          <pc:docMk/>
          <pc:sldMk cId="607351884" sldId="2146847586"/>
        </pc:sldMkLst>
        <pc:spChg chg="mod">
          <ac:chgData name="Markheiser, Reiner" userId="84d938be-0cfb-4328-9625-adfaac57d122" providerId="ADAL" clId="{4639DCBC-D28D-474B-9589-D0FC384CEBCA}" dt="2022-10-26T12:12:48.799" v="782"/>
          <ac:spMkLst>
            <pc:docMk/>
            <pc:sldMk cId="607351884" sldId="2146847586"/>
            <ac:spMk id="2" creationId="{AF1181FA-0045-4061-8269-FC14C7EE3C2C}"/>
          </ac:spMkLst>
        </pc:spChg>
        <pc:spChg chg="mod">
          <ac:chgData name="Markheiser, Reiner" userId="84d938be-0cfb-4328-9625-adfaac57d122" providerId="ADAL" clId="{4639DCBC-D28D-474B-9589-D0FC384CEBCA}" dt="2022-10-26T12:16:03.850" v="1719" actId="207"/>
          <ac:spMkLst>
            <pc:docMk/>
            <pc:sldMk cId="607351884" sldId="2146847586"/>
            <ac:spMk id="6" creationId="{D118BFDB-0FB8-4E63-B353-CFA01DDA88AA}"/>
          </ac:spMkLst>
        </pc:spChg>
        <pc:picChg chg="add del mod">
          <ac:chgData name="Markheiser, Reiner" userId="84d938be-0cfb-4328-9625-adfaac57d122" providerId="ADAL" clId="{4639DCBC-D28D-474B-9589-D0FC384CEBCA}" dt="2022-10-26T12:14:05.465" v="1494"/>
          <ac:picMkLst>
            <pc:docMk/>
            <pc:sldMk cId="607351884" sldId="2146847586"/>
            <ac:picMk id="47" creationId="{1A03494A-6859-49CB-B423-D7535575AF05}"/>
          </ac:picMkLst>
        </pc:picChg>
        <pc:picChg chg="add del mod">
          <ac:chgData name="Markheiser, Reiner" userId="84d938be-0cfb-4328-9625-adfaac57d122" providerId="ADAL" clId="{4639DCBC-D28D-474B-9589-D0FC384CEBCA}" dt="2022-10-26T12:14:05.467" v="1502"/>
          <ac:picMkLst>
            <pc:docMk/>
            <pc:sldMk cId="607351884" sldId="2146847586"/>
            <ac:picMk id="49" creationId="{ABA68DE5-9A44-41FE-A802-21AC595839E2}"/>
          </ac:picMkLst>
        </pc:picChg>
        <pc:picChg chg="add del mod">
          <ac:chgData name="Markheiser, Reiner" userId="84d938be-0cfb-4328-9625-adfaac57d122" providerId="ADAL" clId="{4639DCBC-D28D-474B-9589-D0FC384CEBCA}" dt="2022-10-26T12:14:05.469" v="1510"/>
          <ac:picMkLst>
            <pc:docMk/>
            <pc:sldMk cId="607351884" sldId="2146847586"/>
            <ac:picMk id="50" creationId="{80417534-4FB0-4038-BFAF-EAE694F5B267}"/>
          </ac:picMkLst>
        </pc:picChg>
        <pc:picChg chg="add del mod">
          <ac:chgData name="Markheiser, Reiner" userId="84d938be-0cfb-4328-9625-adfaac57d122" providerId="ADAL" clId="{4639DCBC-D28D-474B-9589-D0FC384CEBCA}" dt="2022-10-26T12:14:05.471" v="1518"/>
          <ac:picMkLst>
            <pc:docMk/>
            <pc:sldMk cId="607351884" sldId="2146847586"/>
            <ac:picMk id="52" creationId="{D8E3D064-09C4-4634-B8D4-9FFD25191581}"/>
          </ac:picMkLst>
        </pc:picChg>
      </pc:sldChg>
      <pc:sldChg chg="addSp delSp modSp add mod delAnim modAnim">
        <pc:chgData name="Markheiser, Reiner" userId="84d938be-0cfb-4328-9625-adfaac57d122" providerId="ADAL" clId="{4639DCBC-D28D-474B-9589-D0FC384CEBCA}" dt="2022-10-26T12:14:05.501" v="1622"/>
        <pc:sldMkLst>
          <pc:docMk/>
          <pc:sldMk cId="2420328951" sldId="2146847649"/>
        </pc:sldMkLst>
        <pc:spChg chg="mod">
          <ac:chgData name="Markheiser, Reiner" userId="84d938be-0cfb-4328-9625-adfaac57d122" providerId="ADAL" clId="{4639DCBC-D28D-474B-9589-D0FC384CEBCA}" dt="2022-10-26T12:12:48.799" v="782"/>
          <ac:spMkLst>
            <pc:docMk/>
            <pc:sldMk cId="2420328951" sldId="2146847649"/>
            <ac:spMk id="2" creationId="{09C3F892-A1BB-4EA7-8C07-DA4CD0289690}"/>
          </ac:spMkLst>
        </pc:spChg>
        <pc:picChg chg="add del mod">
          <ac:chgData name="Markheiser, Reiner" userId="84d938be-0cfb-4328-9625-adfaac57d122" providerId="ADAL" clId="{4639DCBC-D28D-474B-9589-D0FC384CEBCA}" dt="2022-10-26T12:14:05.484" v="1566"/>
          <ac:picMkLst>
            <pc:docMk/>
            <pc:sldMk cId="2420328951" sldId="2146847649"/>
            <ac:picMk id="31" creationId="{202566A1-2BA3-4BC7-BB64-8D945869F538}"/>
          </ac:picMkLst>
        </pc:picChg>
        <pc:picChg chg="add del mod">
          <ac:chgData name="Markheiser, Reiner" userId="84d938be-0cfb-4328-9625-adfaac57d122" providerId="ADAL" clId="{4639DCBC-D28D-474B-9589-D0FC384CEBCA}" dt="2022-10-26T12:14:05.486" v="1574"/>
          <ac:picMkLst>
            <pc:docMk/>
            <pc:sldMk cId="2420328951" sldId="2146847649"/>
            <ac:picMk id="32" creationId="{E7855DA6-BC08-4C66-847E-22A4F30A3129}"/>
          </ac:picMkLst>
        </pc:picChg>
        <pc:picChg chg="add del mod">
          <ac:chgData name="Markheiser, Reiner" userId="84d938be-0cfb-4328-9625-adfaac57d122" providerId="ADAL" clId="{4639DCBC-D28D-474B-9589-D0FC384CEBCA}" dt="2022-10-26T12:14:05.489" v="1582"/>
          <ac:picMkLst>
            <pc:docMk/>
            <pc:sldMk cId="2420328951" sldId="2146847649"/>
            <ac:picMk id="48" creationId="{701D37E9-A8B9-470C-8BBD-286AA25F06B9}"/>
          </ac:picMkLst>
        </pc:picChg>
        <pc:picChg chg="add del mod">
          <ac:chgData name="Markheiser, Reiner" userId="84d938be-0cfb-4328-9625-adfaac57d122" providerId="ADAL" clId="{4639DCBC-D28D-474B-9589-D0FC384CEBCA}" dt="2022-10-26T12:14:05.491" v="1590"/>
          <ac:picMkLst>
            <pc:docMk/>
            <pc:sldMk cId="2420328951" sldId="2146847649"/>
            <ac:picMk id="49" creationId="{2DB73F55-1DC2-4C19-9ED2-05554E2114B7}"/>
          </ac:picMkLst>
        </pc:picChg>
        <pc:picChg chg="add del mod">
          <ac:chgData name="Markheiser, Reiner" userId="84d938be-0cfb-4328-9625-adfaac57d122" providerId="ADAL" clId="{4639DCBC-D28D-474B-9589-D0FC384CEBCA}" dt="2022-10-26T12:14:05.494" v="1598"/>
          <ac:picMkLst>
            <pc:docMk/>
            <pc:sldMk cId="2420328951" sldId="2146847649"/>
            <ac:picMk id="50" creationId="{8D1AB9A1-58B0-469E-B4E8-E001704CE580}"/>
          </ac:picMkLst>
        </pc:picChg>
        <pc:picChg chg="add del mod">
          <ac:chgData name="Markheiser, Reiner" userId="84d938be-0cfb-4328-9625-adfaac57d122" providerId="ADAL" clId="{4639DCBC-D28D-474B-9589-D0FC384CEBCA}" dt="2022-10-26T12:14:05.496" v="1606"/>
          <ac:picMkLst>
            <pc:docMk/>
            <pc:sldMk cId="2420328951" sldId="2146847649"/>
            <ac:picMk id="51" creationId="{E696F645-6BB4-4CB5-9DD0-95D659810F5F}"/>
          </ac:picMkLst>
        </pc:picChg>
        <pc:picChg chg="add del mod">
          <ac:chgData name="Markheiser, Reiner" userId="84d938be-0cfb-4328-9625-adfaac57d122" providerId="ADAL" clId="{4639DCBC-D28D-474B-9589-D0FC384CEBCA}" dt="2022-10-26T12:14:05.499" v="1614"/>
          <ac:picMkLst>
            <pc:docMk/>
            <pc:sldMk cId="2420328951" sldId="2146847649"/>
            <ac:picMk id="52" creationId="{0C6AF351-728A-4EA4-8D08-CA292B219EBE}"/>
          </ac:picMkLst>
        </pc:picChg>
        <pc:picChg chg="add del mod">
          <ac:chgData name="Markheiser, Reiner" userId="84d938be-0cfb-4328-9625-adfaac57d122" providerId="ADAL" clId="{4639DCBC-D28D-474B-9589-D0FC384CEBCA}" dt="2022-10-26T12:14:05.501" v="1622"/>
          <ac:picMkLst>
            <pc:docMk/>
            <pc:sldMk cId="2420328951" sldId="2146847649"/>
            <ac:picMk id="53" creationId="{8F5D4F50-5EAF-4118-8A64-988AAA77C3FC}"/>
          </ac:picMkLst>
        </pc:picChg>
      </pc:sldChg>
      <pc:sldChg chg="add del">
        <pc:chgData name="Markheiser, Reiner" userId="84d938be-0cfb-4328-9625-adfaac57d122" providerId="ADAL" clId="{4639DCBC-D28D-474B-9589-D0FC384CEBCA}" dt="2022-10-25T12:34:31.801" v="406" actId="47"/>
        <pc:sldMkLst>
          <pc:docMk/>
          <pc:sldMk cId="3731947283" sldId="2146847654"/>
        </pc:sldMkLst>
      </pc:sldChg>
      <pc:sldChg chg="addSp delSp modSp mod">
        <pc:chgData name="Markheiser, Reiner" userId="84d938be-0cfb-4328-9625-adfaac57d122" providerId="ADAL" clId="{4639DCBC-D28D-474B-9589-D0FC384CEBCA}" dt="2022-10-26T12:14:05.528" v="1718"/>
        <pc:sldMkLst>
          <pc:docMk/>
          <pc:sldMk cId="4188210062" sldId="2146849411"/>
        </pc:sldMkLst>
        <pc:spChg chg="mod">
          <ac:chgData name="Markheiser, Reiner" userId="84d938be-0cfb-4328-9625-adfaac57d122" providerId="ADAL" clId="{4639DCBC-D28D-474B-9589-D0FC384CEBCA}" dt="2022-10-26T12:12:48.799" v="782"/>
          <ac:spMkLst>
            <pc:docMk/>
            <pc:sldMk cId="4188210062" sldId="2146849411"/>
            <ac:spMk id="3" creationId="{B61A3AF5-B530-B241-B4B4-0C4DF157EE77}"/>
          </ac:spMkLst>
        </pc:spChg>
        <pc:picChg chg="add del mod">
          <ac:chgData name="Markheiser, Reiner" userId="84d938be-0cfb-4328-9625-adfaac57d122" providerId="ADAL" clId="{4639DCBC-D28D-474B-9589-D0FC384CEBCA}" dt="2022-10-26T12:14:05.524" v="1702"/>
          <ac:picMkLst>
            <pc:docMk/>
            <pc:sldMk cId="4188210062" sldId="2146849411"/>
            <ac:picMk id="39" creationId="{32235B7F-561A-44F2-A4D1-E7D195DE52CB}"/>
          </ac:picMkLst>
        </pc:picChg>
        <pc:picChg chg="add del mod">
          <ac:chgData name="Markheiser, Reiner" userId="84d938be-0cfb-4328-9625-adfaac57d122" providerId="ADAL" clId="{4639DCBC-D28D-474B-9589-D0FC384CEBCA}" dt="2022-10-26T12:14:05.526" v="1710"/>
          <ac:picMkLst>
            <pc:docMk/>
            <pc:sldMk cId="4188210062" sldId="2146849411"/>
            <ac:picMk id="44" creationId="{E5293C55-F832-4AED-95AF-BFCB205D5628}"/>
          </ac:picMkLst>
        </pc:picChg>
        <pc:picChg chg="add del mod">
          <ac:chgData name="Markheiser, Reiner" userId="84d938be-0cfb-4328-9625-adfaac57d122" providerId="ADAL" clId="{4639DCBC-D28D-474B-9589-D0FC384CEBCA}" dt="2022-10-26T12:14:05.528" v="1718"/>
          <ac:picMkLst>
            <pc:docMk/>
            <pc:sldMk cId="4188210062" sldId="2146849411"/>
            <ac:picMk id="71" creationId="{A726FB70-322E-4155-9F8E-2003F6A84BE2}"/>
          </ac:picMkLst>
        </pc:picChg>
      </pc:sldChg>
      <pc:sldChg chg="add">
        <pc:chgData name="Markheiser, Reiner" userId="84d938be-0cfb-4328-9625-adfaac57d122" providerId="ADAL" clId="{4639DCBC-D28D-474B-9589-D0FC384CEBCA}" dt="2022-10-12T14:38:19.297" v="199"/>
        <pc:sldMkLst>
          <pc:docMk/>
          <pc:sldMk cId="2379186754" sldId="2147374470"/>
        </pc:sldMkLst>
      </pc:sldChg>
      <pc:sldChg chg="addSp delSp modSp add mod">
        <pc:chgData name="Markheiser, Reiner" userId="84d938be-0cfb-4328-9625-adfaac57d122" providerId="ADAL" clId="{4639DCBC-D28D-474B-9589-D0FC384CEBCA}" dt="2022-10-26T12:14:05.446" v="1414"/>
        <pc:sldMkLst>
          <pc:docMk/>
          <pc:sldMk cId="2874945381" sldId="2147374473"/>
        </pc:sldMkLst>
        <pc:spChg chg="mod">
          <ac:chgData name="Markheiser, Reiner" userId="84d938be-0cfb-4328-9625-adfaac57d122" providerId="ADAL" clId="{4639DCBC-D28D-474B-9589-D0FC384CEBCA}" dt="2022-10-14T09:56:23.722" v="266" actId="20577"/>
          <ac:spMkLst>
            <pc:docMk/>
            <pc:sldMk cId="2874945381" sldId="2147374473"/>
            <ac:spMk id="31" creationId="{00000000-0000-0000-0000-000000000000}"/>
          </ac:spMkLst>
        </pc:spChg>
        <pc:spChg chg="mod">
          <ac:chgData name="Markheiser, Reiner" userId="84d938be-0cfb-4328-9625-adfaac57d122" providerId="ADAL" clId="{4639DCBC-D28D-474B-9589-D0FC384CEBCA}" dt="2022-10-26T12:12:48.799" v="782"/>
          <ac:spMkLst>
            <pc:docMk/>
            <pc:sldMk cId="2874945381" sldId="2147374473"/>
            <ac:spMk id="60" creationId="{204B0B2D-7895-4A0B-BDCD-9B76B68AF918}"/>
          </ac:spMkLst>
        </pc:spChg>
        <pc:picChg chg="add del mod">
          <ac:chgData name="Markheiser, Reiner" userId="84d938be-0cfb-4328-9625-adfaac57d122" providerId="ADAL" clId="{4639DCBC-D28D-474B-9589-D0FC384CEBCA}" dt="2022-10-26T12:14:05.440" v="1390"/>
          <ac:picMkLst>
            <pc:docMk/>
            <pc:sldMk cId="2874945381" sldId="2147374473"/>
            <ac:picMk id="79" creationId="{0AB856F8-DF72-4617-B145-015942496D69}"/>
          </ac:picMkLst>
        </pc:picChg>
        <pc:picChg chg="add del mod">
          <ac:chgData name="Markheiser, Reiner" userId="84d938be-0cfb-4328-9625-adfaac57d122" providerId="ADAL" clId="{4639DCBC-D28D-474B-9589-D0FC384CEBCA}" dt="2022-10-26T12:14:05.442" v="1398"/>
          <ac:picMkLst>
            <pc:docMk/>
            <pc:sldMk cId="2874945381" sldId="2147374473"/>
            <ac:picMk id="87" creationId="{EEBF93C3-9047-41F9-8F45-62FE860EA5F7}"/>
          </ac:picMkLst>
        </pc:picChg>
        <pc:picChg chg="add del mod">
          <ac:chgData name="Markheiser, Reiner" userId="84d938be-0cfb-4328-9625-adfaac57d122" providerId="ADAL" clId="{4639DCBC-D28D-474B-9589-D0FC384CEBCA}" dt="2022-10-26T12:14:05.444" v="1406"/>
          <ac:picMkLst>
            <pc:docMk/>
            <pc:sldMk cId="2874945381" sldId="2147374473"/>
            <ac:picMk id="89" creationId="{40EECBAC-657C-4411-8A0F-F7C085F24B8C}"/>
          </ac:picMkLst>
        </pc:picChg>
        <pc:picChg chg="add del mod">
          <ac:chgData name="Markheiser, Reiner" userId="84d938be-0cfb-4328-9625-adfaac57d122" providerId="ADAL" clId="{4639DCBC-D28D-474B-9589-D0FC384CEBCA}" dt="2022-10-26T12:14:05.446" v="1414"/>
          <ac:picMkLst>
            <pc:docMk/>
            <pc:sldMk cId="2874945381" sldId="2147374473"/>
            <ac:picMk id="90" creationId="{087F350B-D376-48EE-8E64-E2C85BA832B6}"/>
          </ac:picMkLst>
        </pc:picChg>
      </pc:sldChg>
      <pc:sldChg chg="delSp modSp add mod ord delAnim modAnim">
        <pc:chgData name="Markheiser, Reiner" userId="84d938be-0cfb-4328-9625-adfaac57d122" providerId="ADAL" clId="{4639DCBC-D28D-474B-9589-D0FC384CEBCA}" dt="2022-10-26T12:12:48.799" v="782"/>
        <pc:sldMkLst>
          <pc:docMk/>
          <pc:sldMk cId="3689887935" sldId="2147374474"/>
        </pc:sldMkLst>
        <pc:spChg chg="mod">
          <ac:chgData name="Markheiser, Reiner" userId="84d938be-0cfb-4328-9625-adfaac57d122" providerId="ADAL" clId="{4639DCBC-D28D-474B-9589-D0FC384CEBCA}" dt="2022-10-26T12:12:48.799" v="782"/>
          <ac:spMkLst>
            <pc:docMk/>
            <pc:sldMk cId="3689887935" sldId="2147374474"/>
            <ac:spMk id="3" creationId="{0E644AF6-8365-48A5-A64B-B7165BA81D1F}"/>
          </ac:spMkLst>
        </pc:spChg>
        <pc:spChg chg="del">
          <ac:chgData name="Markheiser, Reiner" userId="84d938be-0cfb-4328-9625-adfaac57d122" providerId="ADAL" clId="{4639DCBC-D28D-474B-9589-D0FC384CEBCA}" dt="2022-10-14T09:46:16.183" v="225" actId="478"/>
          <ac:spMkLst>
            <pc:docMk/>
            <pc:sldMk cId="3689887935" sldId="2147374474"/>
            <ac:spMk id="10" creationId="{25BA7E17-0FA1-403E-B586-D48FABA07CAC}"/>
          </ac:spMkLst>
        </pc:spChg>
        <pc:spChg chg="del">
          <ac:chgData name="Markheiser, Reiner" userId="84d938be-0cfb-4328-9625-adfaac57d122" providerId="ADAL" clId="{4639DCBC-D28D-474B-9589-D0FC384CEBCA}" dt="2022-10-14T09:46:16.924" v="226" actId="478"/>
          <ac:spMkLst>
            <pc:docMk/>
            <pc:sldMk cId="3689887935" sldId="2147374474"/>
            <ac:spMk id="40" creationId="{60DBB171-C7D1-41E2-94F4-9D2E37C7B539}"/>
          </ac:spMkLst>
        </pc:spChg>
      </pc:sldChg>
      <pc:sldChg chg="addSp delSp modSp add mod modClrScheme chgLayout">
        <pc:chgData name="Markheiser, Reiner" userId="84d938be-0cfb-4328-9625-adfaac57d122" providerId="ADAL" clId="{4639DCBC-D28D-474B-9589-D0FC384CEBCA}" dt="2022-10-26T12:14:05.450" v="1430"/>
        <pc:sldMkLst>
          <pc:docMk/>
          <pc:sldMk cId="61633052" sldId="2147374484"/>
        </pc:sldMkLst>
        <pc:spChg chg="mod ord">
          <ac:chgData name="Markheiser, Reiner" userId="84d938be-0cfb-4328-9625-adfaac57d122" providerId="ADAL" clId="{4639DCBC-D28D-474B-9589-D0FC384CEBCA}" dt="2022-10-26T12:12:49.665" v="784"/>
          <ac:spMkLst>
            <pc:docMk/>
            <pc:sldMk cId="61633052" sldId="2147374484"/>
            <ac:spMk id="2" creationId="{D7CCB4C8-FA19-4F92-B322-1C8B2EAA66C9}"/>
          </ac:spMkLst>
        </pc:spChg>
        <pc:spChg chg="mod ord">
          <ac:chgData name="Markheiser, Reiner" userId="84d938be-0cfb-4328-9625-adfaac57d122" providerId="ADAL" clId="{4639DCBC-D28D-474B-9589-D0FC384CEBCA}" dt="2022-10-26T12:12:49.665" v="784"/>
          <ac:spMkLst>
            <pc:docMk/>
            <pc:sldMk cId="61633052" sldId="2147374484"/>
            <ac:spMk id="3" creationId="{5E4DAC2B-8F48-4A73-AF5F-DB2FDD9013D1}"/>
          </ac:spMkLst>
        </pc:spChg>
        <pc:spChg chg="add del mod ord">
          <ac:chgData name="Markheiser, Reiner" userId="84d938be-0cfb-4328-9625-adfaac57d122" providerId="ADAL" clId="{4639DCBC-D28D-474B-9589-D0FC384CEBCA}" dt="2022-10-12T07:04:12.455" v="45" actId="700"/>
          <ac:spMkLst>
            <pc:docMk/>
            <pc:sldMk cId="61633052" sldId="2147374484"/>
            <ac:spMk id="4" creationId="{E2F96B7D-13BB-42F1-A1ED-B753CC7B5969}"/>
          </ac:spMkLst>
        </pc:spChg>
        <pc:grpChg chg="add mod">
          <ac:chgData name="Markheiser, Reiner" userId="84d938be-0cfb-4328-9625-adfaac57d122" providerId="ADAL" clId="{4639DCBC-D28D-474B-9589-D0FC384CEBCA}" dt="2022-10-12T07:06:21.538" v="105" actId="1076"/>
          <ac:grpSpMkLst>
            <pc:docMk/>
            <pc:sldMk cId="61633052" sldId="2147374484"/>
            <ac:grpSpMk id="8" creationId="{DF03647F-936B-4616-A9A6-C95A6DFC3826}"/>
          </ac:grpSpMkLst>
        </pc:grpChg>
        <pc:picChg chg="add del">
          <ac:chgData name="Markheiser, Reiner" userId="84d938be-0cfb-4328-9625-adfaac57d122" providerId="ADAL" clId="{4639DCBC-D28D-474B-9589-D0FC384CEBCA}" dt="2022-10-12T07:04:20.314" v="51" actId="478"/>
          <ac:picMkLst>
            <pc:docMk/>
            <pc:sldMk cId="61633052" sldId="2147374484"/>
            <ac:picMk id="5" creationId="{1701EA85-2BE7-4EE6-AE13-69AD9897CE37}"/>
          </ac:picMkLst>
        </pc:picChg>
        <pc:picChg chg="mod ord">
          <ac:chgData name="Markheiser, Reiner" userId="84d938be-0cfb-4328-9625-adfaac57d122" providerId="ADAL" clId="{4639DCBC-D28D-474B-9589-D0FC384CEBCA}" dt="2022-10-12T07:05:17.281" v="65" actId="1076"/>
          <ac:picMkLst>
            <pc:docMk/>
            <pc:sldMk cId="61633052" sldId="2147374484"/>
            <ac:picMk id="6" creationId="{3BBAA6B8-3A93-4812-954B-75B670DE1B3E}"/>
          </ac:picMkLst>
        </pc:picChg>
        <pc:picChg chg="mod ord">
          <ac:chgData name="Markheiser, Reiner" userId="84d938be-0cfb-4328-9625-adfaac57d122" providerId="ADAL" clId="{4639DCBC-D28D-474B-9589-D0FC384CEBCA}" dt="2022-10-12T07:06:25.374" v="106" actId="1076"/>
          <ac:picMkLst>
            <pc:docMk/>
            <pc:sldMk cId="61633052" sldId="2147374484"/>
            <ac:picMk id="7" creationId="{1FD55CA8-0A4B-409B-B9FA-3BED62D7E90F}"/>
          </ac:picMkLst>
        </pc:picChg>
        <pc:picChg chg="mod modCrop">
          <ac:chgData name="Markheiser, Reiner" userId="84d938be-0cfb-4328-9625-adfaac57d122" providerId="ADAL" clId="{4639DCBC-D28D-474B-9589-D0FC384CEBCA}" dt="2022-10-12T07:07:05.515" v="109" actId="732"/>
          <ac:picMkLst>
            <pc:docMk/>
            <pc:sldMk cId="61633052" sldId="2147374484"/>
            <ac:picMk id="9" creationId="{E8F5B7CD-F626-49EE-B3BF-AED8CE9B398D}"/>
          </ac:picMkLst>
        </pc:picChg>
        <pc:picChg chg="mod modCrop">
          <ac:chgData name="Markheiser, Reiner" userId="84d938be-0cfb-4328-9625-adfaac57d122" providerId="ADAL" clId="{4639DCBC-D28D-474B-9589-D0FC384CEBCA}" dt="2022-10-12T07:07:14.948" v="110" actId="732"/>
          <ac:picMkLst>
            <pc:docMk/>
            <pc:sldMk cId="61633052" sldId="2147374484"/>
            <ac:picMk id="10" creationId="{73EF2EB9-CD70-45D1-B4C8-7C1E02D1CB7F}"/>
          </ac:picMkLst>
        </pc:picChg>
        <pc:picChg chg="add del mod">
          <ac:chgData name="Markheiser, Reiner" userId="84d938be-0cfb-4328-9625-adfaac57d122" providerId="ADAL" clId="{4639DCBC-D28D-474B-9589-D0FC384CEBCA}" dt="2022-10-26T12:14:05.448" v="1422"/>
          <ac:picMkLst>
            <pc:docMk/>
            <pc:sldMk cId="61633052" sldId="2147374484"/>
            <ac:picMk id="11" creationId="{3589137E-AC0F-41E1-9BE5-3B0AE478354C}"/>
          </ac:picMkLst>
        </pc:picChg>
        <pc:picChg chg="add del mod">
          <ac:chgData name="Markheiser, Reiner" userId="84d938be-0cfb-4328-9625-adfaac57d122" providerId="ADAL" clId="{4639DCBC-D28D-474B-9589-D0FC384CEBCA}" dt="2022-10-26T12:14:05.450" v="1430"/>
          <ac:picMkLst>
            <pc:docMk/>
            <pc:sldMk cId="61633052" sldId="2147374484"/>
            <ac:picMk id="12" creationId="{9BA91D2F-7646-4DCC-AFDE-2DCAC7BD915D}"/>
          </ac:picMkLst>
        </pc:picChg>
      </pc:sldChg>
      <pc:sldChg chg="addSp delSp modSp add mod delAnim modAnim">
        <pc:chgData name="Markheiser, Reiner" userId="84d938be-0cfb-4328-9625-adfaac57d122" providerId="ADAL" clId="{4639DCBC-D28D-474B-9589-D0FC384CEBCA}" dt="2022-10-26T12:12:48.799" v="782"/>
        <pc:sldMkLst>
          <pc:docMk/>
          <pc:sldMk cId="1384362199" sldId="2147374496"/>
        </pc:sldMkLst>
        <pc:spChg chg="mod">
          <ac:chgData name="Markheiser, Reiner" userId="84d938be-0cfb-4328-9625-adfaac57d122" providerId="ADAL" clId="{4639DCBC-D28D-474B-9589-D0FC384CEBCA}" dt="2022-10-26T12:12:48.799" v="782"/>
          <ac:spMkLst>
            <pc:docMk/>
            <pc:sldMk cId="1384362199" sldId="2147374496"/>
            <ac:spMk id="3" creationId="{0E644AF6-8365-48A5-A64B-B7165BA81D1F}"/>
          </ac:spMkLst>
        </pc:spChg>
        <pc:spChg chg="add mod">
          <ac:chgData name="Markheiser, Reiner" userId="84d938be-0cfb-4328-9625-adfaac57d122" providerId="ADAL" clId="{4639DCBC-D28D-474B-9589-D0FC384CEBCA}" dt="2022-10-26T11:40:04.453" v="674" actId="14100"/>
          <ac:spMkLst>
            <pc:docMk/>
            <pc:sldMk cId="1384362199" sldId="2147374496"/>
            <ac:spMk id="45" creationId="{81712582-9AF0-4034-95A6-C151B2F1CB4D}"/>
          </ac:spMkLst>
        </pc:spChg>
        <pc:spChg chg="add mod">
          <ac:chgData name="Markheiser, Reiner" userId="84d938be-0cfb-4328-9625-adfaac57d122" providerId="ADAL" clId="{4639DCBC-D28D-474B-9589-D0FC384CEBCA}" dt="2022-10-26T11:40:26.087" v="680" actId="1076"/>
          <ac:spMkLst>
            <pc:docMk/>
            <pc:sldMk cId="1384362199" sldId="2147374496"/>
            <ac:spMk id="46" creationId="{A6CBBACB-FC90-4EF3-8AE6-FFBE7FB9692A}"/>
          </ac:spMkLst>
        </pc:spChg>
        <pc:spChg chg="del">
          <ac:chgData name="Markheiser, Reiner" userId="84d938be-0cfb-4328-9625-adfaac57d122" providerId="ADAL" clId="{4639DCBC-D28D-474B-9589-D0FC384CEBCA}" dt="2022-10-14T09:46:26.394" v="229" actId="478"/>
          <ac:spMkLst>
            <pc:docMk/>
            <pc:sldMk cId="1384362199" sldId="2147374496"/>
            <ac:spMk id="75" creationId="{CD876124-27D1-499C-8BBA-6401DFBF973A}"/>
          </ac:spMkLst>
        </pc:spChg>
        <pc:spChg chg="del">
          <ac:chgData name="Markheiser, Reiner" userId="84d938be-0cfb-4328-9625-adfaac57d122" providerId="ADAL" clId="{4639DCBC-D28D-474B-9589-D0FC384CEBCA}" dt="2022-10-14T09:46:27.475" v="230" actId="478"/>
          <ac:spMkLst>
            <pc:docMk/>
            <pc:sldMk cId="1384362199" sldId="2147374496"/>
            <ac:spMk id="113" creationId="{86FBD84A-1F3D-48F2-8E4A-024A5935598E}"/>
          </ac:spMkLst>
        </pc:spChg>
        <pc:spChg chg="ord">
          <ac:chgData name="Markheiser, Reiner" userId="84d938be-0cfb-4328-9625-adfaac57d122" providerId="ADAL" clId="{4639DCBC-D28D-474B-9589-D0FC384CEBCA}" dt="2022-10-26T11:40:09.050" v="675" actId="166"/>
          <ac:spMkLst>
            <pc:docMk/>
            <pc:sldMk cId="1384362199" sldId="2147374496"/>
            <ac:spMk id="140" creationId="{A79AE932-5C6A-4DFD-8895-95D3B4AB4002}"/>
          </ac:spMkLst>
        </pc:spChg>
      </pc:sldChg>
      <pc:sldChg chg="addSp delSp modSp add mod delAnim modAnim">
        <pc:chgData name="Markheiser, Reiner" userId="84d938be-0cfb-4328-9625-adfaac57d122" providerId="ADAL" clId="{4639DCBC-D28D-474B-9589-D0FC384CEBCA}" dt="2022-10-26T12:12:48.799" v="782"/>
        <pc:sldMkLst>
          <pc:docMk/>
          <pc:sldMk cId="2903909742" sldId="2147374497"/>
        </pc:sldMkLst>
        <pc:spChg chg="mod">
          <ac:chgData name="Markheiser, Reiner" userId="84d938be-0cfb-4328-9625-adfaac57d122" providerId="ADAL" clId="{4639DCBC-D28D-474B-9589-D0FC384CEBCA}" dt="2022-10-26T12:12:48.799" v="782"/>
          <ac:spMkLst>
            <pc:docMk/>
            <pc:sldMk cId="2903909742" sldId="2147374497"/>
            <ac:spMk id="3" creationId="{0E644AF6-8365-48A5-A64B-B7165BA81D1F}"/>
          </ac:spMkLst>
        </pc:spChg>
        <pc:spChg chg="add mod">
          <ac:chgData name="Markheiser, Reiner" userId="84d938be-0cfb-4328-9625-adfaac57d122" providerId="ADAL" clId="{4639DCBC-D28D-474B-9589-D0FC384CEBCA}" dt="2022-10-26T11:41:42.201" v="687" actId="14100"/>
          <ac:spMkLst>
            <pc:docMk/>
            <pc:sldMk cId="2903909742" sldId="2147374497"/>
            <ac:spMk id="45" creationId="{4FCDC2DA-3D7E-4B9E-9504-6F8521F4286D}"/>
          </ac:spMkLst>
        </pc:spChg>
        <pc:spChg chg="del">
          <ac:chgData name="Markheiser, Reiner" userId="84d938be-0cfb-4328-9625-adfaac57d122" providerId="ADAL" clId="{4639DCBC-D28D-474B-9589-D0FC384CEBCA}" dt="2022-10-14T09:46:19.524" v="227" actId="478"/>
          <ac:spMkLst>
            <pc:docMk/>
            <pc:sldMk cId="2903909742" sldId="2147374497"/>
            <ac:spMk id="75" creationId="{CD876124-27D1-499C-8BBA-6401DFBF973A}"/>
          </ac:spMkLst>
        </pc:spChg>
        <pc:spChg chg="del">
          <ac:chgData name="Markheiser, Reiner" userId="84d938be-0cfb-4328-9625-adfaac57d122" providerId="ADAL" clId="{4639DCBC-D28D-474B-9589-D0FC384CEBCA}" dt="2022-10-14T09:46:20.507" v="228" actId="478"/>
          <ac:spMkLst>
            <pc:docMk/>
            <pc:sldMk cId="2903909742" sldId="2147374497"/>
            <ac:spMk id="113" creationId="{86FBD84A-1F3D-48F2-8E4A-024A5935598E}"/>
          </ac:spMkLst>
        </pc:spChg>
        <pc:spChg chg="ord">
          <ac:chgData name="Markheiser, Reiner" userId="84d938be-0cfb-4328-9625-adfaac57d122" providerId="ADAL" clId="{4639DCBC-D28D-474B-9589-D0FC384CEBCA}" dt="2022-10-26T11:41:37.692" v="686" actId="166"/>
          <ac:spMkLst>
            <pc:docMk/>
            <pc:sldMk cId="2903909742" sldId="2147374497"/>
            <ac:spMk id="140" creationId="{A79AE932-5C6A-4DFD-8895-95D3B4AB4002}"/>
          </ac:spMkLst>
        </pc:spChg>
      </pc:sldChg>
      <pc:sldChg chg="addSp delSp modSp add mod">
        <pc:chgData name="Markheiser, Reiner" userId="84d938be-0cfb-4328-9625-adfaac57d122" providerId="ADAL" clId="{4639DCBC-D28D-474B-9589-D0FC384CEBCA}" dt="2022-10-26T12:14:05.434" v="1366"/>
        <pc:sldMkLst>
          <pc:docMk/>
          <pc:sldMk cId="2059442739" sldId="2147374499"/>
        </pc:sldMkLst>
        <pc:spChg chg="mod">
          <ac:chgData name="Markheiser, Reiner" userId="84d938be-0cfb-4328-9625-adfaac57d122" providerId="ADAL" clId="{4639DCBC-D28D-474B-9589-D0FC384CEBCA}" dt="2022-10-26T12:12:49.665" v="784"/>
          <ac:spMkLst>
            <pc:docMk/>
            <pc:sldMk cId="2059442739" sldId="2147374499"/>
            <ac:spMk id="3" creationId="{8FE2F222-0FAC-4151-8F70-748A429706BF}"/>
          </ac:spMkLst>
        </pc:spChg>
        <pc:picChg chg="add del mod">
          <ac:chgData name="Markheiser, Reiner" userId="84d938be-0cfb-4328-9625-adfaac57d122" providerId="ADAL" clId="{4639DCBC-D28D-474B-9589-D0FC384CEBCA}" dt="2022-10-26T12:14:05.432" v="1358"/>
          <ac:picMkLst>
            <pc:docMk/>
            <pc:sldMk cId="2059442739" sldId="2147374499"/>
            <ac:picMk id="30" creationId="{AD871196-CCA9-49CA-A251-E9D9CD3335E4}"/>
          </ac:picMkLst>
        </pc:picChg>
        <pc:picChg chg="add del mod">
          <ac:chgData name="Markheiser, Reiner" userId="84d938be-0cfb-4328-9625-adfaac57d122" providerId="ADAL" clId="{4639DCBC-D28D-474B-9589-D0FC384CEBCA}" dt="2022-10-26T12:14:05.434" v="1366"/>
          <ac:picMkLst>
            <pc:docMk/>
            <pc:sldMk cId="2059442739" sldId="2147374499"/>
            <ac:picMk id="34" creationId="{9675C648-9FF3-4C95-AD9C-02B6C797F7AE}"/>
          </ac:picMkLst>
        </pc:picChg>
      </pc:sldChg>
      <pc:sldChg chg="addSp delSp modSp add mod">
        <pc:chgData name="Markheiser, Reiner" userId="84d938be-0cfb-4328-9625-adfaac57d122" providerId="ADAL" clId="{4639DCBC-D28D-474B-9589-D0FC384CEBCA}" dt="2022-10-26T12:14:05.430" v="1350"/>
        <pc:sldMkLst>
          <pc:docMk/>
          <pc:sldMk cId="3883078131" sldId="2147374503"/>
        </pc:sldMkLst>
        <pc:spChg chg="mod">
          <ac:chgData name="Markheiser, Reiner" userId="84d938be-0cfb-4328-9625-adfaac57d122" providerId="ADAL" clId="{4639DCBC-D28D-474B-9589-D0FC384CEBCA}" dt="2022-10-26T12:12:49.665" v="784"/>
          <ac:spMkLst>
            <pc:docMk/>
            <pc:sldMk cId="3883078131" sldId="2147374503"/>
            <ac:spMk id="4" creationId="{F58E5870-B862-438D-82FA-03ADC5BCDE21}"/>
          </ac:spMkLst>
        </pc:spChg>
        <pc:spChg chg="del">
          <ac:chgData name="Markheiser, Reiner" userId="84d938be-0cfb-4328-9625-adfaac57d122" providerId="ADAL" clId="{4639DCBC-D28D-474B-9589-D0FC384CEBCA}" dt="2022-10-12T14:08:25.097" v="169" actId="478"/>
          <ac:spMkLst>
            <pc:docMk/>
            <pc:sldMk cId="3883078131" sldId="2147374503"/>
            <ac:spMk id="46" creationId="{B0BCBB57-7B26-1C47-BE9D-4DD90CBC2BB0}"/>
          </ac:spMkLst>
        </pc:spChg>
        <pc:spChg chg="mod">
          <ac:chgData name="Markheiser, Reiner" userId="84d938be-0cfb-4328-9625-adfaac57d122" providerId="ADAL" clId="{4639DCBC-D28D-474B-9589-D0FC384CEBCA}" dt="2022-10-26T12:14:00.559" v="785" actId="20577"/>
          <ac:spMkLst>
            <pc:docMk/>
            <pc:sldMk cId="3883078131" sldId="2147374503"/>
            <ac:spMk id="78" creationId="{60C7A225-85C4-B94F-A5C0-9E54AD77ADD1}"/>
          </ac:spMkLst>
        </pc:spChg>
        <pc:spChg chg="mod">
          <ac:chgData name="Markheiser, Reiner" userId="84d938be-0cfb-4328-9625-adfaac57d122" providerId="ADAL" clId="{4639DCBC-D28D-474B-9589-D0FC384CEBCA}" dt="2022-10-26T12:14:00.568" v="786" actId="20577"/>
          <ac:spMkLst>
            <pc:docMk/>
            <pc:sldMk cId="3883078131" sldId="2147374503"/>
            <ac:spMk id="79" creationId="{2BE5FD13-157B-3241-8945-E59EF0EF4FFE}"/>
          </ac:spMkLst>
        </pc:spChg>
        <pc:spChg chg="mod">
          <ac:chgData name="Markheiser, Reiner" userId="84d938be-0cfb-4328-9625-adfaac57d122" providerId="ADAL" clId="{4639DCBC-D28D-474B-9589-D0FC384CEBCA}" dt="2022-10-26T12:14:00.573" v="787" actId="20577"/>
          <ac:spMkLst>
            <pc:docMk/>
            <pc:sldMk cId="3883078131" sldId="2147374503"/>
            <ac:spMk id="80" creationId="{62A1CAF7-1A6E-3745-8579-6DBE610ED181}"/>
          </ac:spMkLst>
        </pc:spChg>
        <pc:spChg chg="mod">
          <ac:chgData name="Markheiser, Reiner" userId="84d938be-0cfb-4328-9625-adfaac57d122" providerId="ADAL" clId="{4639DCBC-D28D-474B-9589-D0FC384CEBCA}" dt="2022-10-26T12:14:00.579" v="788" actId="20577"/>
          <ac:spMkLst>
            <pc:docMk/>
            <pc:sldMk cId="3883078131" sldId="2147374503"/>
            <ac:spMk id="84" creationId="{02F643BA-2AE3-554F-A357-C32C4A414F2F}"/>
          </ac:spMkLst>
        </pc:spChg>
        <pc:spChg chg="mod">
          <ac:chgData name="Markheiser, Reiner" userId="84d938be-0cfb-4328-9625-adfaac57d122" providerId="ADAL" clId="{4639DCBC-D28D-474B-9589-D0FC384CEBCA}" dt="2022-10-26T12:14:00.604" v="789" actId="20577"/>
          <ac:spMkLst>
            <pc:docMk/>
            <pc:sldMk cId="3883078131" sldId="2147374503"/>
            <ac:spMk id="98" creationId="{04AE6B09-E89A-4D4A-94AC-82BD991BE1CC}"/>
          </ac:spMkLst>
        </pc:spChg>
        <pc:spChg chg="mod">
          <ac:chgData name="Markheiser, Reiner" userId="84d938be-0cfb-4328-9625-adfaac57d122" providerId="ADAL" clId="{4639DCBC-D28D-474B-9589-D0FC384CEBCA}" dt="2022-10-26T12:14:00.607" v="790" actId="20577"/>
          <ac:spMkLst>
            <pc:docMk/>
            <pc:sldMk cId="3883078131" sldId="2147374503"/>
            <ac:spMk id="99" creationId="{38DA61DB-EA92-6B42-A6FF-50F7DA24F56D}"/>
          </ac:spMkLst>
        </pc:spChg>
        <pc:spChg chg="mod">
          <ac:chgData name="Markheiser, Reiner" userId="84d938be-0cfb-4328-9625-adfaac57d122" providerId="ADAL" clId="{4639DCBC-D28D-474B-9589-D0FC384CEBCA}" dt="2022-10-26T12:12:49.665" v="784"/>
          <ac:spMkLst>
            <pc:docMk/>
            <pc:sldMk cId="3883078131" sldId="2147374503"/>
            <ac:spMk id="112" creationId="{640AFDAF-81D8-7642-869C-BF5E3C921B2A}"/>
          </ac:spMkLst>
        </pc:spChg>
        <pc:spChg chg="mod">
          <ac:chgData name="Markheiser, Reiner" userId="84d938be-0cfb-4328-9625-adfaac57d122" providerId="ADAL" clId="{4639DCBC-D28D-474B-9589-D0FC384CEBCA}" dt="2022-10-12T14:34:48.040" v="198" actId="790"/>
          <ac:spMkLst>
            <pc:docMk/>
            <pc:sldMk cId="3883078131" sldId="2147374503"/>
            <ac:spMk id="118" creationId="{887134F2-430C-D54F-8198-F23F492617A9}"/>
          </ac:spMkLst>
        </pc:spChg>
        <pc:spChg chg="mod">
          <ac:chgData name="Markheiser, Reiner" userId="84d938be-0cfb-4328-9625-adfaac57d122" providerId="ADAL" clId="{4639DCBC-D28D-474B-9589-D0FC384CEBCA}" dt="2022-10-12T14:34:41.175" v="197" actId="790"/>
          <ac:spMkLst>
            <pc:docMk/>
            <pc:sldMk cId="3883078131" sldId="2147374503"/>
            <ac:spMk id="119" creationId="{F0807BD3-A307-544A-8570-FC83DCF8E4DC}"/>
          </ac:spMkLst>
        </pc:spChg>
        <pc:spChg chg="mod">
          <ac:chgData name="Markheiser, Reiner" userId="84d938be-0cfb-4328-9625-adfaac57d122" providerId="ADAL" clId="{4639DCBC-D28D-474B-9589-D0FC384CEBCA}" dt="2022-10-12T14:30:11.370" v="190" actId="1035"/>
          <ac:spMkLst>
            <pc:docMk/>
            <pc:sldMk cId="3883078131" sldId="2147374503"/>
            <ac:spMk id="120" creationId="{8BE479FF-D93F-F542-8EBB-CC38A7DF3133}"/>
          </ac:spMkLst>
        </pc:spChg>
        <pc:spChg chg="mod">
          <ac:chgData name="Markheiser, Reiner" userId="84d938be-0cfb-4328-9625-adfaac57d122" providerId="ADAL" clId="{4639DCBC-D28D-474B-9589-D0FC384CEBCA}" dt="2022-10-12T14:30:11.370" v="190" actId="1035"/>
          <ac:spMkLst>
            <pc:docMk/>
            <pc:sldMk cId="3883078131" sldId="2147374503"/>
            <ac:spMk id="121" creationId="{16C226DD-8FEC-574F-BF9F-ECF4A98D8E03}"/>
          </ac:spMkLst>
        </pc:spChg>
        <pc:picChg chg="add del mod">
          <ac:chgData name="Markheiser, Reiner" userId="84d938be-0cfb-4328-9625-adfaac57d122" providerId="ADAL" clId="{4639DCBC-D28D-474B-9589-D0FC384CEBCA}" dt="2022-10-26T12:14:05.424" v="1326"/>
          <ac:picMkLst>
            <pc:docMk/>
            <pc:sldMk cId="3883078131" sldId="2147374503"/>
            <ac:picMk id="52" creationId="{B5E9ED8F-C63A-4164-BFF7-4130B889EB71}"/>
          </ac:picMkLst>
        </pc:picChg>
        <pc:picChg chg="add del mod">
          <ac:chgData name="Markheiser, Reiner" userId="84d938be-0cfb-4328-9625-adfaac57d122" providerId="ADAL" clId="{4639DCBC-D28D-474B-9589-D0FC384CEBCA}" dt="2022-10-26T12:14:05.427" v="1334"/>
          <ac:picMkLst>
            <pc:docMk/>
            <pc:sldMk cId="3883078131" sldId="2147374503"/>
            <ac:picMk id="53" creationId="{F6C375F0-3BA5-491D-9C9B-F3A387B3DB17}"/>
          </ac:picMkLst>
        </pc:picChg>
        <pc:picChg chg="add del mod">
          <ac:chgData name="Markheiser, Reiner" userId="84d938be-0cfb-4328-9625-adfaac57d122" providerId="ADAL" clId="{4639DCBC-D28D-474B-9589-D0FC384CEBCA}" dt="2022-10-26T12:14:05.429" v="1342"/>
          <ac:picMkLst>
            <pc:docMk/>
            <pc:sldMk cId="3883078131" sldId="2147374503"/>
            <ac:picMk id="54" creationId="{50224666-55AF-410B-A937-C9391B61B09B}"/>
          </ac:picMkLst>
        </pc:picChg>
        <pc:picChg chg="add del mod">
          <ac:chgData name="Markheiser, Reiner" userId="84d938be-0cfb-4328-9625-adfaac57d122" providerId="ADAL" clId="{4639DCBC-D28D-474B-9589-D0FC384CEBCA}" dt="2022-10-26T12:14:05.430" v="1350"/>
          <ac:picMkLst>
            <pc:docMk/>
            <pc:sldMk cId="3883078131" sldId="2147374503"/>
            <ac:picMk id="55" creationId="{8F38B2BF-BCCD-425C-A051-2F49DD520F85}"/>
          </ac:picMkLst>
        </pc:picChg>
      </pc:sldChg>
      <pc:sldChg chg="addSp delSp modSp add mod">
        <pc:chgData name="Markheiser, Reiner" userId="84d938be-0cfb-4328-9625-adfaac57d122" providerId="ADAL" clId="{4639DCBC-D28D-474B-9589-D0FC384CEBCA}" dt="2022-10-26T12:14:05.438" v="1382"/>
        <pc:sldMkLst>
          <pc:docMk/>
          <pc:sldMk cId="1896018252" sldId="2147374508"/>
        </pc:sldMkLst>
        <pc:spChg chg="mod">
          <ac:chgData name="Markheiser, Reiner" userId="84d938be-0cfb-4328-9625-adfaac57d122" providerId="ADAL" clId="{4639DCBC-D28D-474B-9589-D0FC384CEBCA}" dt="2022-10-26T12:12:49.665" v="784"/>
          <ac:spMkLst>
            <pc:docMk/>
            <pc:sldMk cId="1896018252" sldId="2147374508"/>
            <ac:spMk id="3" creationId="{8FE2F222-0FAC-4151-8F70-748A429706BF}"/>
          </ac:spMkLst>
        </pc:spChg>
        <pc:spChg chg="mod">
          <ac:chgData name="Markheiser, Reiner" userId="84d938be-0cfb-4328-9625-adfaac57d122" providerId="ADAL" clId="{4639DCBC-D28D-474B-9589-D0FC384CEBCA}" dt="2022-10-12T14:40:01.579" v="220" actId="20577"/>
          <ac:spMkLst>
            <pc:docMk/>
            <pc:sldMk cId="1896018252" sldId="2147374508"/>
            <ac:spMk id="34" creationId="{7BEB5418-4728-C252-2E1F-D73429270B70}"/>
          </ac:spMkLst>
        </pc:spChg>
        <pc:picChg chg="add del mod">
          <ac:chgData name="Markheiser, Reiner" userId="84d938be-0cfb-4328-9625-adfaac57d122" providerId="ADAL" clId="{4639DCBC-D28D-474B-9589-D0FC384CEBCA}" dt="2022-10-26T12:14:05.436" v="1374"/>
          <ac:picMkLst>
            <pc:docMk/>
            <pc:sldMk cId="1896018252" sldId="2147374508"/>
            <ac:picMk id="32" creationId="{F92D0D00-5187-4C36-BDF8-BA4A11FA5CEB}"/>
          </ac:picMkLst>
        </pc:picChg>
        <pc:picChg chg="add del mod">
          <ac:chgData name="Markheiser, Reiner" userId="84d938be-0cfb-4328-9625-adfaac57d122" providerId="ADAL" clId="{4639DCBC-D28D-474B-9589-D0FC384CEBCA}" dt="2022-10-26T12:14:05.438" v="1382"/>
          <ac:picMkLst>
            <pc:docMk/>
            <pc:sldMk cId="1896018252" sldId="2147374508"/>
            <ac:picMk id="33" creationId="{094E1D24-B6D0-4168-909F-4FA8519C00CD}"/>
          </ac:picMkLst>
        </pc:picChg>
      </pc:sldChg>
      <pc:sldChg chg="addSp delSp modSp add mod">
        <pc:chgData name="Markheiser, Reiner" userId="84d938be-0cfb-4328-9625-adfaac57d122" providerId="ADAL" clId="{4639DCBC-D28D-474B-9589-D0FC384CEBCA}" dt="2022-10-26T12:14:05.422" v="1318"/>
        <pc:sldMkLst>
          <pc:docMk/>
          <pc:sldMk cId="4269358630" sldId="2147374509"/>
        </pc:sldMkLst>
        <pc:spChg chg="mod">
          <ac:chgData name="Markheiser, Reiner" userId="84d938be-0cfb-4328-9625-adfaac57d122" providerId="ADAL" clId="{4639DCBC-D28D-474B-9589-D0FC384CEBCA}" dt="2022-10-26T12:12:49.665" v="784"/>
          <ac:spMkLst>
            <pc:docMk/>
            <pc:sldMk cId="4269358630" sldId="2147374509"/>
            <ac:spMk id="3" creationId="{6EC46871-C60A-0B74-6C0B-9FC12D31CEDB}"/>
          </ac:spMkLst>
        </pc:spChg>
        <pc:picChg chg="add del mod">
          <ac:chgData name="Markheiser, Reiner" userId="84d938be-0cfb-4328-9625-adfaac57d122" providerId="ADAL" clId="{4639DCBC-D28D-474B-9589-D0FC384CEBCA}" dt="2022-10-26T12:14:05.422" v="1318"/>
          <ac:picMkLst>
            <pc:docMk/>
            <pc:sldMk cId="4269358630" sldId="2147374509"/>
            <ac:picMk id="4" creationId="{555F8B31-0333-438C-A7D9-CB955004AE9F}"/>
          </ac:picMkLst>
        </pc:picChg>
        <pc:picChg chg="mod">
          <ac:chgData name="Markheiser, Reiner" userId="84d938be-0cfb-4328-9625-adfaac57d122" providerId="ADAL" clId="{4639DCBC-D28D-474B-9589-D0FC384CEBCA}" dt="2022-10-26T12:12:49.665" v="784"/>
          <ac:picMkLst>
            <pc:docMk/>
            <pc:sldMk cId="4269358630" sldId="2147374509"/>
            <ac:picMk id="5" creationId="{6FFB8CFC-77C2-CAEB-A038-1206E27D7212}"/>
          </ac:picMkLst>
        </pc:picChg>
      </pc:sldChg>
      <pc:sldChg chg="addSp delSp modSp mod">
        <pc:chgData name="Markheiser, Reiner" userId="84d938be-0cfb-4328-9625-adfaac57d122" providerId="ADAL" clId="{4639DCBC-D28D-474B-9589-D0FC384CEBCA}" dt="2022-10-26T12:14:05.273" v="814"/>
        <pc:sldMkLst>
          <pc:docMk/>
          <pc:sldMk cId="4223908585" sldId="2147374510"/>
        </pc:sldMkLst>
        <pc:spChg chg="mod">
          <ac:chgData name="Markheiser, Reiner" userId="84d938be-0cfb-4328-9625-adfaac57d122" providerId="ADAL" clId="{4639DCBC-D28D-474B-9589-D0FC384CEBCA}" dt="2022-10-26T12:12:49.665" v="784"/>
          <ac:spMkLst>
            <pc:docMk/>
            <pc:sldMk cId="4223908585" sldId="2147374510"/>
            <ac:spMk id="3" creationId="{6EC46871-C60A-0B74-6C0B-9FC12D31CEDB}"/>
          </ac:spMkLst>
        </pc:spChg>
        <pc:picChg chg="add del mod">
          <ac:chgData name="Markheiser, Reiner" userId="84d938be-0cfb-4328-9625-adfaac57d122" providerId="ADAL" clId="{4639DCBC-D28D-474B-9589-D0FC384CEBCA}" dt="2022-10-26T12:14:05.273" v="814"/>
          <ac:picMkLst>
            <pc:docMk/>
            <pc:sldMk cId="4223908585" sldId="2147374510"/>
            <ac:picMk id="4" creationId="{1323E458-C5F3-464B-8872-900F37E734E9}"/>
          </ac:picMkLst>
        </pc:picChg>
        <pc:picChg chg="mod">
          <ac:chgData name="Markheiser, Reiner" userId="84d938be-0cfb-4328-9625-adfaac57d122" providerId="ADAL" clId="{4639DCBC-D28D-474B-9589-D0FC384CEBCA}" dt="2022-10-26T12:12:49.665" v="784"/>
          <ac:picMkLst>
            <pc:docMk/>
            <pc:sldMk cId="4223908585" sldId="2147374510"/>
            <ac:picMk id="5" creationId="{6FFB8CFC-77C2-CAEB-A038-1206E27D7212}"/>
          </ac:picMkLst>
        </pc:picChg>
      </pc:sldChg>
      <pc:sldChg chg="addSp delSp modSp mod">
        <pc:chgData name="Markheiser, Reiner" userId="84d938be-0cfb-4328-9625-adfaac57d122" providerId="ADAL" clId="{4639DCBC-D28D-474B-9589-D0FC384CEBCA}" dt="2022-10-26T12:14:05.301" v="910"/>
        <pc:sldMkLst>
          <pc:docMk/>
          <pc:sldMk cId="2041264603" sldId="2147374511"/>
        </pc:sldMkLst>
        <pc:spChg chg="mod">
          <ac:chgData name="Markheiser, Reiner" userId="84d938be-0cfb-4328-9625-adfaac57d122" providerId="ADAL" clId="{4639DCBC-D28D-474B-9589-D0FC384CEBCA}" dt="2022-10-26T12:12:49.665" v="784"/>
          <ac:spMkLst>
            <pc:docMk/>
            <pc:sldMk cId="2041264603" sldId="2147374511"/>
            <ac:spMk id="3" creationId="{6EC46871-C60A-0B74-6C0B-9FC12D31CEDB}"/>
          </ac:spMkLst>
        </pc:spChg>
        <pc:picChg chg="add del mod">
          <ac:chgData name="Markheiser, Reiner" userId="84d938be-0cfb-4328-9625-adfaac57d122" providerId="ADAL" clId="{4639DCBC-D28D-474B-9589-D0FC384CEBCA}" dt="2022-10-26T12:14:05.301" v="910"/>
          <ac:picMkLst>
            <pc:docMk/>
            <pc:sldMk cId="2041264603" sldId="2147374511"/>
            <ac:picMk id="4" creationId="{048B45EC-8767-417F-820A-63B37139C6B0}"/>
          </ac:picMkLst>
        </pc:picChg>
        <pc:picChg chg="mod">
          <ac:chgData name="Markheiser, Reiner" userId="84d938be-0cfb-4328-9625-adfaac57d122" providerId="ADAL" clId="{4639DCBC-D28D-474B-9589-D0FC384CEBCA}" dt="2022-10-26T12:12:49.665" v="784"/>
          <ac:picMkLst>
            <pc:docMk/>
            <pc:sldMk cId="2041264603" sldId="2147374511"/>
            <ac:picMk id="5" creationId="{6FFB8CFC-77C2-CAEB-A038-1206E27D7212}"/>
          </ac:picMkLst>
        </pc:picChg>
      </pc:sldChg>
      <pc:sldChg chg="addSp delSp modSp mod">
        <pc:chgData name="Markheiser, Reiner" userId="84d938be-0cfb-4328-9625-adfaac57d122" providerId="ADAL" clId="{4639DCBC-D28D-474B-9589-D0FC384CEBCA}" dt="2022-10-26T12:14:05.309" v="942"/>
        <pc:sldMkLst>
          <pc:docMk/>
          <pc:sldMk cId="1544829903" sldId="2147374512"/>
        </pc:sldMkLst>
        <pc:spChg chg="mod">
          <ac:chgData name="Markheiser, Reiner" userId="84d938be-0cfb-4328-9625-adfaac57d122" providerId="ADAL" clId="{4639DCBC-D28D-474B-9589-D0FC384CEBCA}" dt="2022-10-26T12:12:49.665" v="784"/>
          <ac:spMkLst>
            <pc:docMk/>
            <pc:sldMk cId="1544829903" sldId="2147374512"/>
            <ac:spMk id="6" creationId="{71EA5E0D-B4A4-470F-BC23-0EFB36097C46}"/>
          </ac:spMkLst>
        </pc:spChg>
        <pc:spChg chg="mod">
          <ac:chgData name="Markheiser, Reiner" userId="84d938be-0cfb-4328-9625-adfaac57d122" providerId="ADAL" clId="{4639DCBC-D28D-474B-9589-D0FC384CEBCA}" dt="2022-10-26T12:12:49.665" v="784"/>
          <ac:spMkLst>
            <pc:docMk/>
            <pc:sldMk cId="1544829903" sldId="2147374512"/>
            <ac:spMk id="7" creationId="{8C26DBAD-95B4-4B90-9421-59BA5936D950}"/>
          </ac:spMkLst>
        </pc:spChg>
        <pc:spChg chg="mod">
          <ac:chgData name="Markheiser, Reiner" userId="84d938be-0cfb-4328-9625-adfaac57d122" providerId="ADAL" clId="{4639DCBC-D28D-474B-9589-D0FC384CEBCA}" dt="2022-10-26T12:12:49.665" v="784"/>
          <ac:spMkLst>
            <pc:docMk/>
            <pc:sldMk cId="1544829903" sldId="2147374512"/>
            <ac:spMk id="9" creationId="{957267D9-93EC-4B63-A11E-BCA26775127A}"/>
          </ac:spMkLst>
        </pc:spChg>
        <pc:spChg chg="mod">
          <ac:chgData name="Markheiser, Reiner" userId="84d938be-0cfb-4328-9625-adfaac57d122" providerId="ADAL" clId="{4639DCBC-D28D-474B-9589-D0FC384CEBCA}" dt="2022-10-26T12:12:49.665" v="784"/>
          <ac:spMkLst>
            <pc:docMk/>
            <pc:sldMk cId="1544829903" sldId="2147374512"/>
            <ac:spMk id="11" creationId="{C2CEC0F7-5DC5-4F71-BDEA-5DB40793DBA5}"/>
          </ac:spMkLst>
        </pc:spChg>
        <pc:picChg chg="add del mod">
          <ac:chgData name="Markheiser, Reiner" userId="84d938be-0cfb-4328-9625-adfaac57d122" providerId="ADAL" clId="{4639DCBC-D28D-474B-9589-D0FC384CEBCA}" dt="2022-10-26T12:14:05.305" v="926"/>
          <ac:picMkLst>
            <pc:docMk/>
            <pc:sldMk cId="1544829903" sldId="2147374512"/>
            <ac:picMk id="10" creationId="{A5D2B1C5-5BEB-4429-B447-1126E0DACE91}"/>
          </ac:picMkLst>
        </pc:picChg>
        <pc:picChg chg="add del mod">
          <ac:chgData name="Markheiser, Reiner" userId="84d938be-0cfb-4328-9625-adfaac57d122" providerId="ADAL" clId="{4639DCBC-D28D-474B-9589-D0FC384CEBCA}" dt="2022-10-26T12:14:05.307" v="934"/>
          <ac:picMkLst>
            <pc:docMk/>
            <pc:sldMk cId="1544829903" sldId="2147374512"/>
            <ac:picMk id="12" creationId="{D3A52FDD-A408-40C8-98EF-51E1F16F2AE4}"/>
          </ac:picMkLst>
        </pc:picChg>
        <pc:picChg chg="add del mod">
          <ac:chgData name="Markheiser, Reiner" userId="84d938be-0cfb-4328-9625-adfaac57d122" providerId="ADAL" clId="{4639DCBC-D28D-474B-9589-D0FC384CEBCA}" dt="2022-10-26T12:14:05.309" v="942"/>
          <ac:picMkLst>
            <pc:docMk/>
            <pc:sldMk cId="1544829903" sldId="2147374512"/>
            <ac:picMk id="13" creationId="{D5E3EC2D-7C93-4AEA-A2F7-E2D992FC1342}"/>
          </ac:picMkLst>
        </pc:picChg>
        <pc:picChg chg="mod">
          <ac:chgData name="Markheiser, Reiner" userId="84d938be-0cfb-4328-9625-adfaac57d122" providerId="ADAL" clId="{4639DCBC-D28D-474B-9589-D0FC384CEBCA}" dt="2022-10-26T12:12:49.665" v="784"/>
          <ac:picMkLst>
            <pc:docMk/>
            <pc:sldMk cId="1544829903" sldId="2147374512"/>
            <ac:picMk id="16" creationId="{E4B965DA-3CCD-4A38-B1ED-1F40B235D4FC}"/>
          </ac:picMkLst>
        </pc:picChg>
        <pc:picChg chg="mod">
          <ac:chgData name="Markheiser, Reiner" userId="84d938be-0cfb-4328-9625-adfaac57d122" providerId="ADAL" clId="{4639DCBC-D28D-474B-9589-D0FC384CEBCA}" dt="2022-10-26T12:12:49.665" v="784"/>
          <ac:picMkLst>
            <pc:docMk/>
            <pc:sldMk cId="1544829903" sldId="2147374512"/>
            <ac:picMk id="18" creationId="{DBD3F1B2-C674-41F9-AA22-D7A25D8C8EEC}"/>
          </ac:picMkLst>
        </pc:picChg>
        <pc:picChg chg="mod">
          <ac:chgData name="Markheiser, Reiner" userId="84d938be-0cfb-4328-9625-adfaac57d122" providerId="ADAL" clId="{4639DCBC-D28D-474B-9589-D0FC384CEBCA}" dt="2022-10-26T12:12:49.665" v="784"/>
          <ac:picMkLst>
            <pc:docMk/>
            <pc:sldMk cId="1544829903" sldId="2147374512"/>
            <ac:picMk id="21" creationId="{259E3B3D-C4FC-4D9F-9452-9096449340F2}"/>
          </ac:picMkLst>
        </pc:picChg>
      </pc:sldChg>
      <pc:sldChg chg="addSp delSp modSp mod">
        <pc:chgData name="Markheiser, Reiner" userId="84d938be-0cfb-4328-9625-adfaac57d122" providerId="ADAL" clId="{4639DCBC-D28D-474B-9589-D0FC384CEBCA}" dt="2022-10-26T12:14:05.366" v="1126"/>
        <pc:sldMkLst>
          <pc:docMk/>
          <pc:sldMk cId="2968580940" sldId="2147374513"/>
        </pc:sldMkLst>
        <pc:spChg chg="mod">
          <ac:chgData name="Markheiser, Reiner" userId="84d938be-0cfb-4328-9625-adfaac57d122" providerId="ADAL" clId="{4639DCBC-D28D-474B-9589-D0FC384CEBCA}" dt="2022-10-26T12:12:49.665" v="784"/>
          <ac:spMkLst>
            <pc:docMk/>
            <pc:sldMk cId="2968580940" sldId="2147374513"/>
            <ac:spMk id="5" creationId="{8FD3FFDC-312F-45AA-AC79-6C1D288313F1}"/>
          </ac:spMkLst>
        </pc:spChg>
        <pc:picChg chg="add del mod">
          <ac:chgData name="Markheiser, Reiner" userId="84d938be-0cfb-4328-9625-adfaac57d122" providerId="ADAL" clId="{4639DCBC-D28D-474B-9589-D0FC384CEBCA}" dt="2022-10-26T12:14:05.366" v="1126"/>
          <ac:picMkLst>
            <pc:docMk/>
            <pc:sldMk cId="2968580940" sldId="2147374513"/>
            <ac:picMk id="6" creationId="{44AD11D4-B672-4E0B-BD42-FD743AC9F488}"/>
          </ac:picMkLst>
        </pc:picChg>
      </pc:sldChg>
      <pc:sldChg chg="addSp delSp modSp mod">
        <pc:chgData name="Markheiser, Reiner" userId="84d938be-0cfb-4328-9625-adfaac57d122" providerId="ADAL" clId="{4639DCBC-D28D-474B-9589-D0FC384CEBCA}" dt="2022-10-26T12:14:05.389" v="1214"/>
        <pc:sldMkLst>
          <pc:docMk/>
          <pc:sldMk cId="3393147786" sldId="2147374514"/>
        </pc:sldMkLst>
        <pc:spChg chg="mod">
          <ac:chgData name="Markheiser, Reiner" userId="84d938be-0cfb-4328-9625-adfaac57d122" providerId="ADAL" clId="{4639DCBC-D28D-474B-9589-D0FC384CEBCA}" dt="2022-10-26T12:12:49.665" v="784"/>
          <ac:spMkLst>
            <pc:docMk/>
            <pc:sldMk cId="3393147786" sldId="2147374514"/>
            <ac:spMk id="3" creationId="{6EC46871-C60A-0B74-6C0B-9FC12D31CEDB}"/>
          </ac:spMkLst>
        </pc:spChg>
        <pc:picChg chg="add del mod">
          <ac:chgData name="Markheiser, Reiner" userId="84d938be-0cfb-4328-9625-adfaac57d122" providerId="ADAL" clId="{4639DCBC-D28D-474B-9589-D0FC384CEBCA}" dt="2022-10-26T12:14:05.389" v="1214"/>
          <ac:picMkLst>
            <pc:docMk/>
            <pc:sldMk cId="3393147786" sldId="2147374514"/>
            <ac:picMk id="4" creationId="{E0B9CDD6-DE74-4B31-AF8C-FF6E014E5F8C}"/>
          </ac:picMkLst>
        </pc:picChg>
        <pc:picChg chg="mod">
          <ac:chgData name="Markheiser, Reiner" userId="84d938be-0cfb-4328-9625-adfaac57d122" providerId="ADAL" clId="{4639DCBC-D28D-474B-9589-D0FC384CEBCA}" dt="2022-10-26T12:12:49.665" v="784"/>
          <ac:picMkLst>
            <pc:docMk/>
            <pc:sldMk cId="3393147786" sldId="2147374514"/>
            <ac:picMk id="5" creationId="{6FFB8CFC-77C2-CAEB-A038-1206E27D7212}"/>
          </ac:picMkLst>
        </pc:picChg>
      </pc:sldChg>
      <pc:sldChg chg="addSp delSp modSp mod">
        <pc:chgData name="Markheiser, Reiner" userId="84d938be-0cfb-4328-9625-adfaac57d122" providerId="ADAL" clId="{4639DCBC-D28D-474B-9589-D0FC384CEBCA}" dt="2022-10-26T12:14:05.313" v="958"/>
        <pc:sldMkLst>
          <pc:docMk/>
          <pc:sldMk cId="3832091744" sldId="2147374515"/>
        </pc:sldMkLst>
        <pc:spChg chg="mod">
          <ac:chgData name="Markheiser, Reiner" userId="84d938be-0cfb-4328-9625-adfaac57d122" providerId="ADAL" clId="{4639DCBC-D28D-474B-9589-D0FC384CEBCA}" dt="2022-10-26T12:12:49.665" v="784"/>
          <ac:spMkLst>
            <pc:docMk/>
            <pc:sldMk cId="3832091744" sldId="2147374515"/>
            <ac:spMk id="6" creationId="{71EA5E0D-B4A4-470F-BC23-0EFB36097C46}"/>
          </ac:spMkLst>
        </pc:spChg>
        <pc:spChg chg="mod">
          <ac:chgData name="Markheiser, Reiner" userId="84d938be-0cfb-4328-9625-adfaac57d122" providerId="ADAL" clId="{4639DCBC-D28D-474B-9589-D0FC384CEBCA}" dt="2022-10-26T12:12:49.665" v="784"/>
          <ac:spMkLst>
            <pc:docMk/>
            <pc:sldMk cId="3832091744" sldId="2147374515"/>
            <ac:spMk id="7" creationId="{8C26DBAD-95B4-4B90-9421-59BA5936D950}"/>
          </ac:spMkLst>
        </pc:spChg>
        <pc:spChg chg="mod">
          <ac:chgData name="Markheiser, Reiner" userId="84d938be-0cfb-4328-9625-adfaac57d122" providerId="ADAL" clId="{4639DCBC-D28D-474B-9589-D0FC384CEBCA}" dt="2022-10-26T12:12:49.665" v="784"/>
          <ac:spMkLst>
            <pc:docMk/>
            <pc:sldMk cId="3832091744" sldId="2147374515"/>
            <ac:spMk id="9" creationId="{957267D9-93EC-4B63-A11E-BCA26775127A}"/>
          </ac:spMkLst>
        </pc:spChg>
        <pc:picChg chg="mod">
          <ac:chgData name="Markheiser, Reiner" userId="84d938be-0cfb-4328-9625-adfaac57d122" providerId="ADAL" clId="{4639DCBC-D28D-474B-9589-D0FC384CEBCA}" dt="2022-10-26T12:12:49.665" v="784"/>
          <ac:picMkLst>
            <pc:docMk/>
            <pc:sldMk cId="3832091744" sldId="2147374515"/>
            <ac:picMk id="5" creationId="{33266DD8-C272-43DD-B599-5C822A105C9C}"/>
          </ac:picMkLst>
        </pc:picChg>
        <pc:picChg chg="add del mod">
          <ac:chgData name="Markheiser, Reiner" userId="84d938be-0cfb-4328-9625-adfaac57d122" providerId="ADAL" clId="{4639DCBC-D28D-474B-9589-D0FC384CEBCA}" dt="2022-10-26T12:14:05.311" v="950"/>
          <ac:picMkLst>
            <pc:docMk/>
            <pc:sldMk cId="3832091744" sldId="2147374515"/>
            <ac:picMk id="8" creationId="{50EEC38F-5985-447B-AA84-4E47FD5F31C6}"/>
          </ac:picMkLst>
        </pc:picChg>
        <pc:picChg chg="add del mod">
          <ac:chgData name="Markheiser, Reiner" userId="84d938be-0cfb-4328-9625-adfaac57d122" providerId="ADAL" clId="{4639DCBC-D28D-474B-9589-D0FC384CEBCA}" dt="2022-10-26T12:14:05.313" v="958"/>
          <ac:picMkLst>
            <pc:docMk/>
            <pc:sldMk cId="3832091744" sldId="2147374515"/>
            <ac:picMk id="10" creationId="{99FB571C-14FB-4FB0-8077-1DED0455C981}"/>
          </ac:picMkLst>
        </pc:picChg>
        <pc:picChg chg="mod">
          <ac:chgData name="Markheiser, Reiner" userId="84d938be-0cfb-4328-9625-adfaac57d122" providerId="ADAL" clId="{4639DCBC-D28D-474B-9589-D0FC384CEBCA}" dt="2022-10-26T12:12:49.665" v="784"/>
          <ac:picMkLst>
            <pc:docMk/>
            <pc:sldMk cId="3832091744" sldId="2147374515"/>
            <ac:picMk id="13" creationId="{CC6BFD55-24E7-418D-BAE9-42795FE74941}"/>
          </ac:picMkLst>
        </pc:picChg>
      </pc:sldChg>
      <pc:sldChg chg="modSp">
        <pc:chgData name="Markheiser, Reiner" userId="84d938be-0cfb-4328-9625-adfaac57d122" providerId="ADAL" clId="{4639DCBC-D28D-474B-9589-D0FC384CEBCA}" dt="2022-10-26T12:12:49.665" v="784"/>
        <pc:sldMkLst>
          <pc:docMk/>
          <pc:sldMk cId="3422243403" sldId="2147374516"/>
        </pc:sldMkLst>
        <pc:spChg chg="mod">
          <ac:chgData name="Markheiser, Reiner" userId="84d938be-0cfb-4328-9625-adfaac57d122" providerId="ADAL" clId="{4639DCBC-D28D-474B-9589-D0FC384CEBCA}" dt="2022-10-26T12:12:49.665" v="784"/>
          <ac:spMkLst>
            <pc:docMk/>
            <pc:sldMk cId="3422243403" sldId="2147374516"/>
            <ac:spMk id="2" creationId="{82E5E78E-2DF1-4D54-AED1-486F5B107A2A}"/>
          </ac:spMkLst>
        </pc:spChg>
      </pc:sldChg>
      <pc:sldChg chg="new">
        <pc:chgData name="Markheiser, Reiner" userId="84d938be-0cfb-4328-9625-adfaac57d122" providerId="ADAL" clId="{4639DCBC-D28D-474B-9589-D0FC384CEBCA}" dt="2022-10-14T09:50:15.555" v="238" actId="680"/>
        <pc:sldMkLst>
          <pc:docMk/>
          <pc:sldMk cId="1239658663" sldId="2147374517"/>
        </pc:sldMkLst>
      </pc:sldChg>
      <pc:sldChg chg="modSp add mod">
        <pc:chgData name="Markheiser, Reiner" userId="84d938be-0cfb-4328-9625-adfaac57d122" providerId="ADAL" clId="{4639DCBC-D28D-474B-9589-D0FC384CEBCA}" dt="2022-10-26T12:12:49.665" v="784"/>
        <pc:sldMkLst>
          <pc:docMk/>
          <pc:sldMk cId="1037485784" sldId="2147374518"/>
        </pc:sldMkLst>
        <pc:spChg chg="mod">
          <ac:chgData name="Markheiser, Reiner" userId="84d938be-0cfb-4328-9625-adfaac57d122" providerId="ADAL" clId="{4639DCBC-D28D-474B-9589-D0FC384CEBCA}" dt="2022-10-26T12:12:49.665" v="784"/>
          <ac:spMkLst>
            <pc:docMk/>
            <pc:sldMk cId="1037485784" sldId="2147374518"/>
            <ac:spMk id="2" creationId="{82E5E78E-2DF1-4D54-AED1-486F5B107A2A}"/>
          </ac:spMkLst>
        </pc:spChg>
        <pc:spChg chg="mod">
          <ac:chgData name="Markheiser, Reiner" userId="84d938be-0cfb-4328-9625-adfaac57d122" providerId="ADAL" clId="{4639DCBC-D28D-474B-9589-D0FC384CEBCA}" dt="2022-10-14T09:57:13.424" v="286" actId="20577"/>
          <ac:spMkLst>
            <pc:docMk/>
            <pc:sldMk cId="1037485784" sldId="2147374518"/>
            <ac:spMk id="3" creationId="{288946D9-736A-40FE-832B-C097932E3CCE}"/>
          </ac:spMkLst>
        </pc:spChg>
      </pc:sldChg>
      <pc:sldChg chg="addSp delSp modSp mod">
        <pc:chgData name="Markheiser, Reiner" userId="84d938be-0cfb-4328-9625-adfaac57d122" providerId="ADAL" clId="{4639DCBC-D28D-474B-9589-D0FC384CEBCA}" dt="2022-10-26T12:14:05.299" v="902"/>
        <pc:sldMkLst>
          <pc:docMk/>
          <pc:sldMk cId="2268539730" sldId="2147469092"/>
        </pc:sldMkLst>
        <pc:spChg chg="mod">
          <ac:chgData name="Markheiser, Reiner" userId="84d938be-0cfb-4328-9625-adfaac57d122" providerId="ADAL" clId="{4639DCBC-D28D-474B-9589-D0FC384CEBCA}" dt="2022-10-26T12:12:48.799" v="782"/>
          <ac:spMkLst>
            <pc:docMk/>
            <pc:sldMk cId="2268539730" sldId="2147469092"/>
            <ac:spMk id="3" creationId="{BF6707AB-AFE9-4A3D-AC19-91234C1A7F11}"/>
          </ac:spMkLst>
        </pc:spChg>
        <pc:picChg chg="add del mod">
          <ac:chgData name="Markheiser, Reiner" userId="84d938be-0cfb-4328-9625-adfaac57d122" providerId="ADAL" clId="{4639DCBC-D28D-474B-9589-D0FC384CEBCA}" dt="2022-10-26T12:14:05.297" v="894"/>
          <ac:picMkLst>
            <pc:docMk/>
            <pc:sldMk cId="2268539730" sldId="2147469092"/>
            <ac:picMk id="13" creationId="{A2A9A6AA-3ED3-4977-8272-02EA836EFBC1}"/>
          </ac:picMkLst>
        </pc:picChg>
        <pc:picChg chg="add del mod">
          <ac:chgData name="Markheiser, Reiner" userId="84d938be-0cfb-4328-9625-adfaac57d122" providerId="ADAL" clId="{4639DCBC-D28D-474B-9589-D0FC384CEBCA}" dt="2022-10-26T12:14:05.299" v="902"/>
          <ac:picMkLst>
            <pc:docMk/>
            <pc:sldMk cId="2268539730" sldId="2147469092"/>
            <ac:picMk id="14" creationId="{D5EBEB69-1208-403E-98FA-6067C31ECB41}"/>
          </ac:picMkLst>
        </pc:picChg>
      </pc:sldChg>
      <pc:sldChg chg="modSp mod">
        <pc:chgData name="Markheiser, Reiner" userId="84d938be-0cfb-4328-9625-adfaac57d122" providerId="ADAL" clId="{4639DCBC-D28D-474B-9589-D0FC384CEBCA}" dt="2022-10-26T12:12:49.665" v="784"/>
        <pc:sldMkLst>
          <pc:docMk/>
          <pc:sldMk cId="2604294011" sldId="2147469118"/>
        </pc:sldMkLst>
        <pc:spChg chg="mod">
          <ac:chgData name="Markheiser, Reiner" userId="84d938be-0cfb-4328-9625-adfaac57d122" providerId="ADAL" clId="{4639DCBC-D28D-474B-9589-D0FC384CEBCA}" dt="2022-10-26T12:12:49.665" v="784"/>
          <ac:spMkLst>
            <pc:docMk/>
            <pc:sldMk cId="2604294011" sldId="2147469118"/>
            <ac:spMk id="2" creationId="{00000000-0000-0000-0000-000000000000}"/>
          </ac:spMkLst>
        </pc:spChg>
      </pc:sldChg>
      <pc:sldChg chg="modSp">
        <pc:chgData name="Markheiser, Reiner" userId="84d938be-0cfb-4328-9625-adfaac57d122" providerId="ADAL" clId="{4639DCBC-D28D-474B-9589-D0FC384CEBCA}" dt="2022-10-26T12:12:49.665" v="784"/>
        <pc:sldMkLst>
          <pc:docMk/>
          <pc:sldMk cId="2586563001" sldId="2147469119"/>
        </pc:sldMkLst>
        <pc:spChg chg="mod">
          <ac:chgData name="Markheiser, Reiner" userId="84d938be-0cfb-4328-9625-adfaac57d122" providerId="ADAL" clId="{4639DCBC-D28D-474B-9589-D0FC384CEBCA}" dt="2022-10-26T12:12:49.665" v="784"/>
          <ac:spMkLst>
            <pc:docMk/>
            <pc:sldMk cId="2586563001" sldId="2147469119"/>
            <ac:spMk id="2" creationId="{82E5E78E-2DF1-4D54-AED1-486F5B107A2A}"/>
          </ac:spMkLst>
        </pc:spChg>
      </pc:sldChg>
      <pc:sldChg chg="addSp delSp modSp mod">
        <pc:chgData name="Markheiser, Reiner" userId="84d938be-0cfb-4328-9625-adfaac57d122" providerId="ADAL" clId="{4639DCBC-D28D-474B-9589-D0FC384CEBCA}" dt="2022-10-26T12:14:05.369" v="1134"/>
        <pc:sldMkLst>
          <pc:docMk/>
          <pc:sldMk cId="214501607" sldId="2147469120"/>
        </pc:sldMkLst>
        <pc:spChg chg="mod">
          <ac:chgData name="Markheiser, Reiner" userId="84d938be-0cfb-4328-9625-adfaac57d122" providerId="ADAL" clId="{4639DCBC-D28D-474B-9589-D0FC384CEBCA}" dt="2022-10-26T12:12:49.665" v="784"/>
          <ac:spMkLst>
            <pc:docMk/>
            <pc:sldMk cId="214501607" sldId="2147469120"/>
            <ac:spMk id="3" creationId="{1FC809DF-F856-4224-82B6-FA5B14D04BFE}"/>
          </ac:spMkLst>
        </pc:spChg>
        <pc:picChg chg="add del mod">
          <ac:chgData name="Markheiser, Reiner" userId="84d938be-0cfb-4328-9625-adfaac57d122" providerId="ADAL" clId="{4639DCBC-D28D-474B-9589-D0FC384CEBCA}" dt="2022-10-26T12:14:05.369" v="1134"/>
          <ac:picMkLst>
            <pc:docMk/>
            <pc:sldMk cId="214501607" sldId="2147469120"/>
            <ac:picMk id="6" creationId="{C4813167-34DA-4A8B-8ADF-828A3C1BE066}"/>
          </ac:picMkLst>
        </pc:picChg>
      </pc:sldChg>
      <pc:sldChg chg="addSp delSp modSp mod">
        <pc:chgData name="Markheiser, Reiner" userId="84d938be-0cfb-4328-9625-adfaac57d122" providerId="ADAL" clId="{4639DCBC-D28D-474B-9589-D0FC384CEBCA}" dt="2022-10-26T12:14:05.510" v="1654"/>
        <pc:sldMkLst>
          <pc:docMk/>
          <pc:sldMk cId="4066064064" sldId="2147469121"/>
        </pc:sldMkLst>
        <pc:spChg chg="mod">
          <ac:chgData name="Markheiser, Reiner" userId="84d938be-0cfb-4328-9625-adfaac57d122" providerId="ADAL" clId="{4639DCBC-D28D-474B-9589-D0FC384CEBCA}" dt="2022-10-26T12:12:49.665" v="784"/>
          <ac:spMkLst>
            <pc:docMk/>
            <pc:sldMk cId="4066064064" sldId="2147469121"/>
            <ac:spMk id="3" creationId="{6EC46871-C60A-0B74-6C0B-9FC12D31CEDB}"/>
          </ac:spMkLst>
        </pc:spChg>
        <pc:picChg chg="add del mod">
          <ac:chgData name="Markheiser, Reiner" userId="84d938be-0cfb-4328-9625-adfaac57d122" providerId="ADAL" clId="{4639DCBC-D28D-474B-9589-D0FC384CEBCA}" dt="2022-10-26T12:14:05.510" v="1654"/>
          <ac:picMkLst>
            <pc:docMk/>
            <pc:sldMk cId="4066064064" sldId="2147469121"/>
            <ac:picMk id="4" creationId="{B4470D21-9C92-45F2-9EEA-1776BCCDADAA}"/>
          </ac:picMkLst>
        </pc:picChg>
        <pc:picChg chg="mod">
          <ac:chgData name="Markheiser, Reiner" userId="84d938be-0cfb-4328-9625-adfaac57d122" providerId="ADAL" clId="{4639DCBC-D28D-474B-9589-D0FC384CEBCA}" dt="2022-10-26T12:12:49.665" v="784"/>
          <ac:picMkLst>
            <pc:docMk/>
            <pc:sldMk cId="4066064064" sldId="2147469121"/>
            <ac:picMk id="5" creationId="{6FFB8CFC-77C2-CAEB-A038-1206E27D7212}"/>
          </ac:picMkLst>
        </pc:picChg>
      </pc:sldChg>
      <pc:sldChg chg="addSp delSp modSp mod">
        <pc:chgData name="Markheiser, Reiner" userId="84d938be-0cfb-4328-9625-adfaac57d122" providerId="ADAL" clId="{4639DCBC-D28D-474B-9589-D0FC384CEBCA}" dt="2022-10-26T12:14:05.522" v="1694"/>
        <pc:sldMkLst>
          <pc:docMk/>
          <pc:sldMk cId="358978299" sldId="2147469122"/>
        </pc:sldMkLst>
        <pc:spChg chg="mod">
          <ac:chgData name="Markheiser, Reiner" userId="84d938be-0cfb-4328-9625-adfaac57d122" providerId="ADAL" clId="{4639DCBC-D28D-474B-9589-D0FC384CEBCA}" dt="2022-10-26T12:12:49.665" v="784"/>
          <ac:spMkLst>
            <pc:docMk/>
            <pc:sldMk cId="358978299" sldId="2147469122"/>
            <ac:spMk id="3" creationId="{6EC46871-C60A-0B74-6C0B-9FC12D31CEDB}"/>
          </ac:spMkLst>
        </pc:spChg>
        <pc:picChg chg="add del mod">
          <ac:chgData name="Markheiser, Reiner" userId="84d938be-0cfb-4328-9625-adfaac57d122" providerId="ADAL" clId="{4639DCBC-D28D-474B-9589-D0FC384CEBCA}" dt="2022-10-26T12:14:05.522" v="1694"/>
          <ac:picMkLst>
            <pc:docMk/>
            <pc:sldMk cId="358978299" sldId="2147469122"/>
            <ac:picMk id="4" creationId="{0D50A089-792E-4F55-980A-AC1B14D3DEFA}"/>
          </ac:picMkLst>
        </pc:picChg>
        <pc:picChg chg="mod">
          <ac:chgData name="Markheiser, Reiner" userId="84d938be-0cfb-4328-9625-adfaac57d122" providerId="ADAL" clId="{4639DCBC-D28D-474B-9589-D0FC384CEBCA}" dt="2022-10-26T12:12:49.665" v="784"/>
          <ac:picMkLst>
            <pc:docMk/>
            <pc:sldMk cId="358978299" sldId="2147469122"/>
            <ac:picMk id="5" creationId="{6FFB8CFC-77C2-CAEB-A038-1206E27D7212}"/>
          </ac:picMkLst>
        </pc:picChg>
      </pc:sldChg>
      <pc:sldChg chg="addSp modSp add mod modAnim">
        <pc:chgData name="Markheiser, Reiner" userId="84d938be-0cfb-4328-9625-adfaac57d122" providerId="ADAL" clId="{4639DCBC-D28D-474B-9589-D0FC384CEBCA}" dt="2022-10-26T12:12:48.799" v="782"/>
        <pc:sldMkLst>
          <pc:docMk/>
          <pc:sldMk cId="840418396" sldId="2147469123"/>
        </pc:sldMkLst>
        <pc:spChg chg="add mod">
          <ac:chgData name="Markheiser, Reiner" userId="84d938be-0cfb-4328-9625-adfaac57d122" providerId="ADAL" clId="{4639DCBC-D28D-474B-9589-D0FC384CEBCA}" dt="2022-10-26T11:38:15.376" v="666" actId="1076"/>
          <ac:spMkLst>
            <pc:docMk/>
            <pc:sldMk cId="840418396" sldId="2147469123"/>
            <ac:spMk id="2" creationId="{6C63CBC1-3DDC-49F5-93D9-CAF738159FF8}"/>
          </ac:spMkLst>
        </pc:spChg>
        <pc:spChg chg="mod">
          <ac:chgData name="Markheiser, Reiner" userId="84d938be-0cfb-4328-9625-adfaac57d122" providerId="ADAL" clId="{4639DCBC-D28D-474B-9589-D0FC384CEBCA}" dt="2022-10-26T12:12:48.799" v="782"/>
          <ac:spMkLst>
            <pc:docMk/>
            <pc:sldMk cId="840418396" sldId="2147469123"/>
            <ac:spMk id="3" creationId="{0E644AF6-8365-48A5-A64B-B7165BA81D1F}"/>
          </ac:spMkLst>
        </pc:spChg>
        <pc:spChg chg="add mod ord">
          <ac:chgData name="Markheiser, Reiner" userId="84d938be-0cfb-4328-9625-adfaac57d122" providerId="ADAL" clId="{4639DCBC-D28D-474B-9589-D0FC384CEBCA}" dt="2022-10-26T11:38:09.077" v="665" actId="166"/>
          <ac:spMkLst>
            <pc:docMk/>
            <pc:sldMk cId="840418396" sldId="2147469123"/>
            <ac:spMk id="44" creationId="{6C0D8B2B-A407-4AA4-B19E-ACF3EF50D3E1}"/>
          </ac:spMkLst>
        </pc:spChg>
      </pc:sldChg>
      <pc:sldChg chg="addSp delSp modSp add mod">
        <pc:chgData name="Markheiser, Reiner" userId="84d938be-0cfb-4328-9625-adfaac57d122" providerId="ADAL" clId="{4639DCBC-D28D-474B-9589-D0FC384CEBCA}" dt="2022-10-26T15:29:38.038" v="1772" actId="1076"/>
        <pc:sldMkLst>
          <pc:docMk/>
          <pc:sldMk cId="1534975252" sldId="2147469124"/>
        </pc:sldMkLst>
        <pc:spChg chg="mod">
          <ac:chgData name="Markheiser, Reiner" userId="84d938be-0cfb-4328-9625-adfaac57d122" providerId="ADAL" clId="{4639DCBC-D28D-474B-9589-D0FC384CEBCA}" dt="2022-10-26T12:12:49.665" v="784"/>
          <ac:spMkLst>
            <pc:docMk/>
            <pc:sldMk cId="1534975252" sldId="2147469124"/>
            <ac:spMk id="2" creationId="{4673B2FD-1757-47BA-8206-A621562AE185}"/>
          </ac:spMkLst>
        </pc:spChg>
        <pc:spChg chg="mod">
          <ac:chgData name="Markheiser, Reiner" userId="84d938be-0cfb-4328-9625-adfaac57d122" providerId="ADAL" clId="{4639DCBC-D28D-474B-9589-D0FC384CEBCA}" dt="2022-10-26T11:58:35.859" v="707" actId="20577"/>
          <ac:spMkLst>
            <pc:docMk/>
            <pc:sldMk cId="1534975252" sldId="2147469124"/>
            <ac:spMk id="43" creationId="{D61B990C-E8AD-4860-A645-AD3703879C75}"/>
          </ac:spMkLst>
        </pc:spChg>
        <pc:picChg chg="add del mod modCrop">
          <ac:chgData name="Markheiser, Reiner" userId="84d938be-0cfb-4328-9625-adfaac57d122" providerId="ADAL" clId="{4639DCBC-D28D-474B-9589-D0FC384CEBCA}" dt="2022-10-26T15:29:23.534" v="1768" actId="478"/>
          <ac:picMkLst>
            <pc:docMk/>
            <pc:sldMk cId="1534975252" sldId="2147469124"/>
            <ac:picMk id="5" creationId="{696F8AA3-0E63-4FCF-B29E-6BD8549304DF}"/>
          </ac:picMkLst>
        </pc:picChg>
        <pc:picChg chg="del">
          <ac:chgData name="Markheiser, Reiner" userId="84d938be-0cfb-4328-9625-adfaac57d122" providerId="ADAL" clId="{4639DCBC-D28D-474B-9589-D0FC384CEBCA}" dt="2022-10-26T11:28:19.583" v="446" actId="478"/>
          <ac:picMkLst>
            <pc:docMk/>
            <pc:sldMk cId="1534975252" sldId="2147469124"/>
            <ac:picMk id="7" creationId="{E41AA9C0-9F06-4057-AFC7-B2C2ADD1BFAA}"/>
          </ac:picMkLst>
        </pc:picChg>
        <pc:picChg chg="add mod">
          <ac:chgData name="Markheiser, Reiner" userId="84d938be-0cfb-4328-9625-adfaac57d122" providerId="ADAL" clId="{4639DCBC-D28D-474B-9589-D0FC384CEBCA}" dt="2022-10-26T15:29:38.038" v="1772" actId="1076"/>
          <ac:picMkLst>
            <pc:docMk/>
            <pc:sldMk cId="1534975252" sldId="2147469124"/>
            <ac:picMk id="8" creationId="{AD0C0EA0-BE33-4A90-8106-4B52D51FD343}"/>
          </ac:picMkLst>
        </pc:picChg>
        <pc:picChg chg="add del mod">
          <ac:chgData name="Markheiser, Reiner" userId="84d938be-0cfb-4328-9625-adfaac57d122" providerId="ADAL" clId="{4639DCBC-D28D-474B-9589-D0FC384CEBCA}" dt="2022-10-26T12:14:05.504" v="1630"/>
          <ac:picMkLst>
            <pc:docMk/>
            <pc:sldMk cId="1534975252" sldId="2147469124"/>
            <ac:picMk id="10" creationId="{AC761BCA-4CA6-47B1-AFD1-B1EB43C64C37}"/>
          </ac:picMkLst>
        </pc:picChg>
      </pc:sldChg>
      <pc:sldChg chg="add del">
        <pc:chgData name="Markheiser, Reiner" userId="84d938be-0cfb-4328-9625-adfaac57d122" providerId="ADAL" clId="{4639DCBC-D28D-474B-9589-D0FC384CEBCA}" dt="2022-10-26T12:16:55.521" v="1721"/>
        <pc:sldMkLst>
          <pc:docMk/>
          <pc:sldMk cId="936618239" sldId="2147469125"/>
        </pc:sldMkLst>
      </pc:sldChg>
      <pc:sldChg chg="add del ord">
        <pc:chgData name="Markheiser, Reiner" userId="84d938be-0cfb-4328-9625-adfaac57d122" providerId="ADAL" clId="{4639DCBC-D28D-474B-9589-D0FC384CEBCA}" dt="2022-10-26T12:19:15.619" v="1739" actId="47"/>
        <pc:sldMkLst>
          <pc:docMk/>
          <pc:sldMk cId="2021404053" sldId="2147469125"/>
        </pc:sldMkLst>
      </pc:sldChg>
      <pc:sldChg chg="modSp add del mod">
        <pc:chgData name="Markheiser, Reiner" userId="84d938be-0cfb-4328-9625-adfaac57d122" providerId="ADAL" clId="{4639DCBC-D28D-474B-9589-D0FC384CEBCA}" dt="2022-10-26T12:22:33.434" v="1767" actId="20577"/>
        <pc:sldMkLst>
          <pc:docMk/>
          <pc:sldMk cId="3707334407" sldId="2147476901"/>
        </pc:sldMkLst>
        <pc:spChg chg="mod">
          <ac:chgData name="Markheiser, Reiner" userId="84d938be-0cfb-4328-9625-adfaac57d122" providerId="ADAL" clId="{4639DCBC-D28D-474B-9589-D0FC384CEBCA}" dt="2022-10-26T12:21:01.758" v="1761" actId="20577"/>
          <ac:spMkLst>
            <pc:docMk/>
            <pc:sldMk cId="3707334407" sldId="2147476901"/>
            <ac:spMk id="3" creationId="{CA31C8E6-DDEF-45CD-A319-98FD8E758655}"/>
          </ac:spMkLst>
        </pc:spChg>
        <pc:spChg chg="mod">
          <ac:chgData name="Markheiser, Reiner" userId="84d938be-0cfb-4328-9625-adfaac57d122" providerId="ADAL" clId="{4639DCBC-D28D-474B-9589-D0FC384CEBCA}" dt="2022-10-26T12:19:56.485" v="1747" actId="20577"/>
          <ac:spMkLst>
            <pc:docMk/>
            <pc:sldMk cId="3707334407" sldId="2147476901"/>
            <ac:spMk id="21" creationId="{AA35BE25-5138-4214-87B1-0094B39C0376}"/>
          </ac:spMkLst>
        </pc:spChg>
        <pc:spChg chg="mod">
          <ac:chgData name="Markheiser, Reiner" userId="84d938be-0cfb-4328-9625-adfaac57d122" providerId="ADAL" clId="{4639DCBC-D28D-474B-9589-D0FC384CEBCA}" dt="2022-10-26T12:22:33.434" v="1767" actId="20577"/>
          <ac:spMkLst>
            <pc:docMk/>
            <pc:sldMk cId="3707334407" sldId="2147476901"/>
            <ac:spMk id="33" creationId="{5031F429-FBDB-4D4E-B429-243238A19314}"/>
          </ac:spMkLst>
        </pc:spChg>
      </pc:sldChg>
      <pc:sldMasterChg chg="modSldLayout">
        <pc:chgData name="Markheiser, Reiner" userId="84d938be-0cfb-4328-9625-adfaac57d122" providerId="ADAL" clId="{4639DCBC-D28D-474B-9589-D0FC384CEBCA}" dt="2022-10-26T11:23:50.778" v="415" actId="139"/>
        <pc:sldMasterMkLst>
          <pc:docMk/>
          <pc:sldMasterMk cId="3408294523" sldId="2147483733"/>
        </pc:sldMasterMkLst>
        <pc:sldLayoutChg chg="modSp mod">
          <pc:chgData name="Markheiser, Reiner" userId="84d938be-0cfb-4328-9625-adfaac57d122" providerId="ADAL" clId="{4639DCBC-D28D-474B-9589-D0FC384CEBCA}" dt="2022-10-26T11:23:50.767" v="411" actId="139"/>
          <pc:sldLayoutMkLst>
            <pc:docMk/>
            <pc:sldMasterMk cId="3408294523" sldId="2147483733"/>
            <pc:sldLayoutMk cId="2452717617" sldId="2147483772"/>
          </pc:sldLayoutMkLst>
          <pc:spChg chg="mod">
            <ac:chgData name="Markheiser, Reiner" userId="84d938be-0cfb-4328-9625-adfaac57d122" providerId="ADAL" clId="{4639DCBC-D28D-474B-9589-D0FC384CEBCA}" dt="2022-10-26T11:23:50.767" v="411" actId="139"/>
            <ac:spMkLst>
              <pc:docMk/>
              <pc:sldMasterMk cId="3408294523" sldId="2147483733"/>
              <pc:sldLayoutMk cId="2452717617" sldId="2147483772"/>
              <ac:spMk id="10" creationId="{798F9B08-2B9F-444B-8020-ACD960A0FAE7}"/>
            </ac:spMkLst>
          </pc:spChg>
        </pc:sldLayoutChg>
        <pc:sldLayoutChg chg="modSp mod">
          <pc:chgData name="Markheiser, Reiner" userId="84d938be-0cfb-4328-9625-adfaac57d122" providerId="ADAL" clId="{4639DCBC-D28D-474B-9589-D0FC384CEBCA}" dt="2022-10-26T11:23:50.772" v="413" actId="139"/>
          <pc:sldLayoutMkLst>
            <pc:docMk/>
            <pc:sldMasterMk cId="3408294523" sldId="2147483733"/>
            <pc:sldLayoutMk cId="1982410628" sldId="2147483773"/>
          </pc:sldLayoutMkLst>
          <pc:spChg chg="mod">
            <ac:chgData name="Markheiser, Reiner" userId="84d938be-0cfb-4328-9625-adfaac57d122" providerId="ADAL" clId="{4639DCBC-D28D-474B-9589-D0FC384CEBCA}" dt="2022-10-26T11:23:50.772" v="413" actId="139"/>
            <ac:spMkLst>
              <pc:docMk/>
              <pc:sldMasterMk cId="3408294523" sldId="2147483733"/>
              <pc:sldLayoutMk cId="1982410628" sldId="2147483773"/>
              <ac:spMk id="11" creationId="{AC53B201-90B9-4E7D-A16A-96A3B827889D}"/>
            </ac:spMkLst>
          </pc:spChg>
        </pc:sldLayoutChg>
        <pc:sldLayoutChg chg="modSp mod">
          <pc:chgData name="Markheiser, Reiner" userId="84d938be-0cfb-4328-9625-adfaac57d122" providerId="ADAL" clId="{4639DCBC-D28D-474B-9589-D0FC384CEBCA}" dt="2022-10-26T11:23:50.778" v="415" actId="139"/>
          <pc:sldLayoutMkLst>
            <pc:docMk/>
            <pc:sldMasterMk cId="3408294523" sldId="2147483733"/>
            <pc:sldLayoutMk cId="3048046299" sldId="2147483775"/>
          </pc:sldLayoutMkLst>
          <pc:spChg chg="mod">
            <ac:chgData name="Markheiser, Reiner" userId="84d938be-0cfb-4328-9625-adfaac57d122" providerId="ADAL" clId="{4639DCBC-D28D-474B-9589-D0FC384CEBCA}" dt="2022-10-26T11:23:50.778" v="415" actId="139"/>
            <ac:spMkLst>
              <pc:docMk/>
              <pc:sldMasterMk cId="3408294523" sldId="2147483733"/>
              <pc:sldLayoutMk cId="3048046299" sldId="2147483775"/>
              <ac:spMk id="9" creationId="{98E5DEB1-9722-40B6-89CC-20C572BA33F7}"/>
            </ac:spMkLst>
          </pc:spChg>
        </pc:sldLayoutChg>
      </pc:sldMasterChg>
      <pc:sldMasterChg chg="modSldLayout">
        <pc:chgData name="Markheiser, Reiner" userId="84d938be-0cfb-4328-9625-adfaac57d122" providerId="ADAL" clId="{4639DCBC-D28D-474B-9589-D0FC384CEBCA}" dt="2022-10-26T11:23:50.809" v="425" actId="139"/>
        <pc:sldMasterMkLst>
          <pc:docMk/>
          <pc:sldMasterMk cId="4060171791" sldId="2147483817"/>
        </pc:sldMasterMkLst>
        <pc:sldLayoutChg chg="modSp mod">
          <pc:chgData name="Markheiser, Reiner" userId="84d938be-0cfb-4328-9625-adfaac57d122" providerId="ADAL" clId="{4639DCBC-D28D-474B-9589-D0FC384CEBCA}" dt="2022-10-26T11:23:50.796" v="417" actId="139"/>
          <pc:sldLayoutMkLst>
            <pc:docMk/>
            <pc:sldMasterMk cId="4060171791" sldId="2147483817"/>
            <pc:sldLayoutMk cId="2064516640" sldId="2147483818"/>
          </pc:sldLayoutMkLst>
          <pc:spChg chg="mod">
            <ac:chgData name="Markheiser, Reiner" userId="84d938be-0cfb-4328-9625-adfaac57d122" providerId="ADAL" clId="{4639DCBC-D28D-474B-9589-D0FC384CEBCA}" dt="2022-10-26T11:23:50.796" v="417" actId="139"/>
            <ac:spMkLst>
              <pc:docMk/>
              <pc:sldMasterMk cId="4060171791" sldId="2147483817"/>
              <pc:sldLayoutMk cId="2064516640" sldId="2147483818"/>
              <ac:spMk id="12" creationId="{EEC6D590-31F2-438D-89DB-EC6D9F68073A}"/>
            </ac:spMkLst>
          </pc:spChg>
        </pc:sldLayoutChg>
        <pc:sldLayoutChg chg="modSp mod">
          <pc:chgData name="Markheiser, Reiner" userId="84d938be-0cfb-4328-9625-adfaac57d122" providerId="ADAL" clId="{4639DCBC-D28D-474B-9589-D0FC384CEBCA}" dt="2022-10-26T11:23:50.803" v="421" actId="139"/>
          <pc:sldLayoutMkLst>
            <pc:docMk/>
            <pc:sldMasterMk cId="4060171791" sldId="2147483817"/>
            <pc:sldLayoutMk cId="4036396151" sldId="2147483819"/>
          </pc:sldLayoutMkLst>
          <pc:spChg chg="mod">
            <ac:chgData name="Markheiser, Reiner" userId="84d938be-0cfb-4328-9625-adfaac57d122" providerId="ADAL" clId="{4639DCBC-D28D-474B-9589-D0FC384CEBCA}" dt="2022-10-26T11:23:50.803" v="421" actId="139"/>
            <ac:spMkLst>
              <pc:docMk/>
              <pc:sldMasterMk cId="4060171791" sldId="2147483817"/>
              <pc:sldLayoutMk cId="4036396151" sldId="2147483819"/>
              <ac:spMk id="8" creationId="{64C1028F-1E91-4F0C-94BA-BF68E9AED35D}"/>
            </ac:spMkLst>
          </pc:spChg>
          <pc:spChg chg="mod">
            <ac:chgData name="Markheiser, Reiner" userId="84d938be-0cfb-4328-9625-adfaac57d122" providerId="ADAL" clId="{4639DCBC-D28D-474B-9589-D0FC384CEBCA}" dt="2022-10-26T11:23:50.801" v="419" actId="139"/>
            <ac:spMkLst>
              <pc:docMk/>
              <pc:sldMasterMk cId="4060171791" sldId="2147483817"/>
              <pc:sldLayoutMk cId="4036396151" sldId="2147483819"/>
              <ac:spMk id="12" creationId="{9AED1B7B-FC45-4242-8DBB-E0D16A9A9CDB}"/>
            </ac:spMkLst>
          </pc:spChg>
        </pc:sldLayoutChg>
        <pc:sldLayoutChg chg="modSp mod">
          <pc:chgData name="Markheiser, Reiner" userId="84d938be-0cfb-4328-9625-adfaac57d122" providerId="ADAL" clId="{4639DCBC-D28D-474B-9589-D0FC384CEBCA}" dt="2022-10-26T11:23:50.809" v="425" actId="139"/>
          <pc:sldLayoutMkLst>
            <pc:docMk/>
            <pc:sldMasterMk cId="4060171791" sldId="2147483817"/>
            <pc:sldLayoutMk cId="583915561" sldId="2147483820"/>
          </pc:sldLayoutMkLst>
          <pc:spChg chg="mod">
            <ac:chgData name="Markheiser, Reiner" userId="84d938be-0cfb-4328-9625-adfaac57d122" providerId="ADAL" clId="{4639DCBC-D28D-474B-9589-D0FC384CEBCA}" dt="2022-10-26T11:23:50.807" v="423" actId="139"/>
            <ac:spMkLst>
              <pc:docMk/>
              <pc:sldMasterMk cId="4060171791" sldId="2147483817"/>
              <pc:sldLayoutMk cId="583915561" sldId="2147483820"/>
              <ac:spMk id="11" creationId="{579B2F34-6F4A-4590-92E9-60572485B8E0}"/>
            </ac:spMkLst>
          </pc:spChg>
          <pc:spChg chg="mod">
            <ac:chgData name="Markheiser, Reiner" userId="84d938be-0cfb-4328-9625-adfaac57d122" providerId="ADAL" clId="{4639DCBC-D28D-474B-9589-D0FC384CEBCA}" dt="2022-10-26T11:23:50.809" v="425" actId="139"/>
            <ac:spMkLst>
              <pc:docMk/>
              <pc:sldMasterMk cId="4060171791" sldId="2147483817"/>
              <pc:sldLayoutMk cId="583915561" sldId="2147483820"/>
              <ac:spMk id="13" creationId="{E5062E1B-D4F0-4EAA-8E47-95C23306D85C}"/>
            </ac:spMkLst>
          </pc:spChg>
        </pc:sldLayoutChg>
      </pc:sldMasterChg>
      <pc:sldMasterChg chg="addSp">
        <pc:chgData name="Markheiser, Reiner" userId="84d938be-0cfb-4328-9625-adfaac57d122" providerId="ADAL" clId="{4639DCBC-D28D-474B-9589-D0FC384CEBCA}" dt="2022-10-26T12:12:39.225" v="709"/>
        <pc:sldMasterMkLst>
          <pc:docMk/>
          <pc:sldMasterMk cId="3598375909" sldId="2147483842"/>
        </pc:sldMasterMkLst>
        <pc:spChg chg="add">
          <ac:chgData name="Markheiser, Reiner" userId="84d938be-0cfb-4328-9625-adfaac57d122" providerId="ADAL" clId="{4639DCBC-D28D-474B-9589-D0FC384CEBCA}" dt="2022-10-26T12:12:39.225" v="709"/>
          <ac:spMkLst>
            <pc:docMk/>
            <pc:sldMasterMk cId="3598375909" sldId="2147483842"/>
            <ac:spMk id="13" creationId="{DE0EC674-D136-4F86-8E54-D56176CA6705}"/>
          </ac:spMkLst>
        </pc:spChg>
        <pc:spChg chg="add">
          <ac:chgData name="Markheiser, Reiner" userId="84d938be-0cfb-4328-9625-adfaac57d122" providerId="ADAL" clId="{4639DCBC-D28D-474B-9589-D0FC384CEBCA}" dt="2022-10-26T12:12:39.225" v="709"/>
          <ac:spMkLst>
            <pc:docMk/>
            <pc:sldMasterMk cId="3598375909" sldId="2147483842"/>
            <ac:spMk id="15" creationId="{2EF2E8CB-DBCB-41F8-9367-44FD8FB63C13}"/>
          </ac:spMkLst>
        </pc:spChg>
        <pc:spChg chg="add">
          <ac:chgData name="Markheiser, Reiner" userId="84d938be-0cfb-4328-9625-adfaac57d122" providerId="ADAL" clId="{4639DCBC-D28D-474B-9589-D0FC384CEBCA}" dt="2022-10-26T12:12:39.225" v="709"/>
          <ac:spMkLst>
            <pc:docMk/>
            <pc:sldMasterMk cId="3598375909" sldId="2147483842"/>
            <ac:spMk id="17" creationId="{EE551844-576D-43B2-872D-9CABCF11F285}"/>
          </ac:spMkLst>
        </pc:spChg>
        <pc:spChg chg="add">
          <ac:chgData name="Markheiser, Reiner" userId="84d938be-0cfb-4328-9625-adfaac57d122" providerId="ADAL" clId="{4639DCBC-D28D-474B-9589-D0FC384CEBCA}" dt="2022-10-26T12:12:39.225" v="709"/>
          <ac:spMkLst>
            <pc:docMk/>
            <pc:sldMasterMk cId="3598375909" sldId="2147483842"/>
            <ac:spMk id="18" creationId="{87156835-4D14-4017-AA90-3C937D209F4F}"/>
          </ac:spMkLst>
        </pc:spChg>
        <pc:spChg chg="add">
          <ac:chgData name="Markheiser, Reiner" userId="84d938be-0cfb-4328-9625-adfaac57d122" providerId="ADAL" clId="{4639DCBC-D28D-474B-9589-D0FC384CEBCA}" dt="2022-10-26T12:12:39.225" v="709"/>
          <ac:spMkLst>
            <pc:docMk/>
            <pc:sldMasterMk cId="3598375909" sldId="2147483842"/>
            <ac:spMk id="142" creationId="{0427AA8D-8F81-4C58-BB4F-4CCC4DEB6DD7}"/>
          </ac:spMkLst>
        </pc:spChg>
        <pc:spChg chg="add">
          <ac:chgData name="Markheiser, Reiner" userId="84d938be-0cfb-4328-9625-adfaac57d122" providerId="ADAL" clId="{4639DCBC-D28D-474B-9589-D0FC384CEBCA}" dt="2022-10-26T12:12:39.225" v="709"/>
          <ac:spMkLst>
            <pc:docMk/>
            <pc:sldMasterMk cId="3598375909" sldId="2147483842"/>
            <ac:spMk id="143" creationId="{680114BB-11D2-4C7E-8A9D-00B530A86D14}"/>
          </ac:spMkLst>
        </pc:spChg>
        <pc:spChg chg="add">
          <ac:chgData name="Markheiser, Reiner" userId="84d938be-0cfb-4328-9625-adfaac57d122" providerId="ADAL" clId="{4639DCBC-D28D-474B-9589-D0FC384CEBCA}" dt="2022-10-26T12:12:39.225" v="709"/>
          <ac:spMkLst>
            <pc:docMk/>
            <pc:sldMasterMk cId="3598375909" sldId="2147483842"/>
            <ac:spMk id="144" creationId="{AC047A12-74FA-4749-919F-63251512F830}"/>
          </ac:spMkLst>
        </pc:spChg>
        <pc:spChg chg="add">
          <ac:chgData name="Markheiser, Reiner" userId="84d938be-0cfb-4328-9625-adfaac57d122" providerId="ADAL" clId="{4639DCBC-D28D-474B-9589-D0FC384CEBCA}" dt="2022-10-26T12:12:39.225" v="709"/>
          <ac:spMkLst>
            <pc:docMk/>
            <pc:sldMasterMk cId="3598375909" sldId="2147483842"/>
            <ac:spMk id="145" creationId="{CA8AD720-D0C2-4DCE-9843-33E146C50F14}"/>
          </ac:spMkLst>
        </pc:spChg>
        <pc:spChg chg="add">
          <ac:chgData name="Markheiser, Reiner" userId="84d938be-0cfb-4328-9625-adfaac57d122" providerId="ADAL" clId="{4639DCBC-D28D-474B-9589-D0FC384CEBCA}" dt="2022-10-26T12:12:39.225" v="709"/>
          <ac:spMkLst>
            <pc:docMk/>
            <pc:sldMasterMk cId="3598375909" sldId="2147483842"/>
            <ac:spMk id="146" creationId="{25D21D81-953F-4486-8703-CA026A918B08}"/>
          </ac:spMkLst>
        </pc:spChg>
        <pc:spChg chg="add">
          <ac:chgData name="Markheiser, Reiner" userId="84d938be-0cfb-4328-9625-adfaac57d122" providerId="ADAL" clId="{4639DCBC-D28D-474B-9589-D0FC384CEBCA}" dt="2022-10-26T12:12:39.225" v="709"/>
          <ac:spMkLst>
            <pc:docMk/>
            <pc:sldMasterMk cId="3598375909" sldId="2147483842"/>
            <ac:spMk id="147" creationId="{1815B29A-6857-472A-A761-A410E28EE4BF}"/>
          </ac:spMkLst>
        </pc:spChg>
        <pc:spChg chg="add">
          <ac:chgData name="Markheiser, Reiner" userId="84d938be-0cfb-4328-9625-adfaac57d122" providerId="ADAL" clId="{4639DCBC-D28D-474B-9589-D0FC384CEBCA}" dt="2022-10-26T12:12:39.225" v="709"/>
          <ac:spMkLst>
            <pc:docMk/>
            <pc:sldMasterMk cId="3598375909" sldId="2147483842"/>
            <ac:spMk id="148" creationId="{B9B4FE78-020B-42A8-B7E6-7A9DD10B0ED7}"/>
          </ac:spMkLst>
        </pc:spChg>
        <pc:spChg chg="add">
          <ac:chgData name="Markheiser, Reiner" userId="84d938be-0cfb-4328-9625-adfaac57d122" providerId="ADAL" clId="{4639DCBC-D28D-474B-9589-D0FC384CEBCA}" dt="2022-10-26T12:12:39.225" v="709"/>
          <ac:spMkLst>
            <pc:docMk/>
            <pc:sldMasterMk cId="3598375909" sldId="2147483842"/>
            <ac:spMk id="149" creationId="{9E38CB44-E390-4072-8B5B-BA32161ACB07}"/>
          </ac:spMkLst>
        </pc:spChg>
        <pc:spChg chg="add">
          <ac:chgData name="Markheiser, Reiner" userId="84d938be-0cfb-4328-9625-adfaac57d122" providerId="ADAL" clId="{4639DCBC-D28D-474B-9589-D0FC384CEBCA}" dt="2022-10-26T12:12:39.225" v="709"/>
          <ac:spMkLst>
            <pc:docMk/>
            <pc:sldMasterMk cId="3598375909" sldId="2147483842"/>
            <ac:spMk id="150" creationId="{824540A1-3775-4E24-8B79-313F2D553794}"/>
          </ac:spMkLst>
        </pc:spChg>
        <pc:spChg chg="add">
          <ac:chgData name="Markheiser, Reiner" userId="84d938be-0cfb-4328-9625-adfaac57d122" providerId="ADAL" clId="{4639DCBC-D28D-474B-9589-D0FC384CEBCA}" dt="2022-10-26T12:12:39.225" v="709"/>
          <ac:spMkLst>
            <pc:docMk/>
            <pc:sldMasterMk cId="3598375909" sldId="2147483842"/>
            <ac:spMk id="151" creationId="{EF091109-ED2A-4FA1-83E3-D412B4DD75E4}"/>
          </ac:spMkLst>
        </pc:spChg>
        <pc:spChg chg="add">
          <ac:chgData name="Markheiser, Reiner" userId="84d938be-0cfb-4328-9625-adfaac57d122" providerId="ADAL" clId="{4639DCBC-D28D-474B-9589-D0FC384CEBCA}" dt="2022-10-26T12:12:39.225" v="709"/>
          <ac:spMkLst>
            <pc:docMk/>
            <pc:sldMasterMk cId="3598375909" sldId="2147483842"/>
            <ac:spMk id="152" creationId="{D10719B8-75F9-4AC6-8D1F-8F4EB5D6170E}"/>
          </ac:spMkLst>
        </pc:spChg>
        <pc:grpChg chg="add">
          <ac:chgData name="Markheiser, Reiner" userId="84d938be-0cfb-4328-9625-adfaac57d122" providerId="ADAL" clId="{4639DCBC-D28D-474B-9589-D0FC384CEBCA}" dt="2022-10-26T12:12:39.225" v="709"/>
          <ac:grpSpMkLst>
            <pc:docMk/>
            <pc:sldMasterMk cId="3598375909" sldId="2147483842"/>
            <ac:grpSpMk id="19" creationId="{4FE4F6C5-459B-4E59-901F-7BF85A12E01F}"/>
          </ac:grpSpMkLst>
        </pc:grpChg>
        <pc:grpChg chg="add">
          <ac:chgData name="Markheiser, Reiner" userId="84d938be-0cfb-4328-9625-adfaac57d122" providerId="ADAL" clId="{4639DCBC-D28D-474B-9589-D0FC384CEBCA}" dt="2022-10-26T12:12:39.225" v="709"/>
          <ac:grpSpMkLst>
            <pc:docMk/>
            <pc:sldMasterMk cId="3598375909" sldId="2147483842"/>
            <ac:grpSpMk id="24" creationId="{7F755E4D-2C40-4D69-B373-4D6770D3023F}"/>
          </ac:grpSpMkLst>
        </pc:grpChg>
        <pc:grpChg chg="add">
          <ac:chgData name="Markheiser, Reiner" userId="84d938be-0cfb-4328-9625-adfaac57d122" providerId="ADAL" clId="{4639DCBC-D28D-474B-9589-D0FC384CEBCA}" dt="2022-10-26T12:12:39.225" v="709"/>
          <ac:grpSpMkLst>
            <pc:docMk/>
            <pc:sldMasterMk cId="3598375909" sldId="2147483842"/>
            <ac:grpSpMk id="30" creationId="{1905B330-BB98-4ADA-BA75-843C7931D2FA}"/>
          </ac:grpSpMkLst>
        </pc:grpChg>
        <pc:grpChg chg="add">
          <ac:chgData name="Markheiser, Reiner" userId="84d938be-0cfb-4328-9625-adfaac57d122" providerId="ADAL" clId="{4639DCBC-D28D-474B-9589-D0FC384CEBCA}" dt="2022-10-26T12:12:39.225" v="709"/>
          <ac:grpSpMkLst>
            <pc:docMk/>
            <pc:sldMasterMk cId="3598375909" sldId="2147483842"/>
            <ac:grpSpMk id="40" creationId="{3D97E067-28AE-4344-BB5B-7EA7BBD1905C}"/>
          </ac:grpSpMkLst>
        </pc:grpChg>
      </pc:sldMasterChg>
      <pc:sldMasterChg chg="addSp">
        <pc:chgData name="Markheiser, Reiner" userId="84d938be-0cfb-4328-9625-adfaac57d122" providerId="ADAL" clId="{4639DCBC-D28D-474B-9589-D0FC384CEBCA}" dt="2022-10-26T12:12:44.957" v="725"/>
        <pc:sldMasterMkLst>
          <pc:docMk/>
          <pc:sldMasterMk cId="3636284399" sldId="2147483873"/>
        </pc:sldMasterMkLst>
        <pc:spChg chg="add">
          <ac:chgData name="Markheiser, Reiner" userId="84d938be-0cfb-4328-9625-adfaac57d122" providerId="ADAL" clId="{4639DCBC-D28D-474B-9589-D0FC384CEBCA}" dt="2022-10-26T12:12:44.957" v="725"/>
          <ac:spMkLst>
            <pc:docMk/>
            <pc:sldMasterMk cId="3636284399" sldId="2147483873"/>
            <ac:spMk id="13" creationId="{0F4F218D-1205-4049-AA75-29CB2A26927A}"/>
          </ac:spMkLst>
        </pc:spChg>
        <pc:spChg chg="add">
          <ac:chgData name="Markheiser, Reiner" userId="84d938be-0cfb-4328-9625-adfaac57d122" providerId="ADAL" clId="{4639DCBC-D28D-474B-9589-D0FC384CEBCA}" dt="2022-10-26T12:12:44.957" v="725"/>
          <ac:spMkLst>
            <pc:docMk/>
            <pc:sldMasterMk cId="3636284399" sldId="2147483873"/>
            <ac:spMk id="14" creationId="{10539770-4C3C-47A6-BE03-1FDE3A66E2D5}"/>
          </ac:spMkLst>
        </pc:spChg>
        <pc:spChg chg="add">
          <ac:chgData name="Markheiser, Reiner" userId="84d938be-0cfb-4328-9625-adfaac57d122" providerId="ADAL" clId="{4639DCBC-D28D-474B-9589-D0FC384CEBCA}" dt="2022-10-26T12:12:44.957" v="725"/>
          <ac:spMkLst>
            <pc:docMk/>
            <pc:sldMasterMk cId="3636284399" sldId="2147483873"/>
            <ac:spMk id="138" creationId="{E36964D7-C1A9-4F63-ADD9-DCB58A02F1D6}"/>
          </ac:spMkLst>
        </pc:spChg>
        <pc:spChg chg="add">
          <ac:chgData name="Markheiser, Reiner" userId="84d938be-0cfb-4328-9625-adfaac57d122" providerId="ADAL" clId="{4639DCBC-D28D-474B-9589-D0FC384CEBCA}" dt="2022-10-26T12:12:44.957" v="725"/>
          <ac:spMkLst>
            <pc:docMk/>
            <pc:sldMasterMk cId="3636284399" sldId="2147483873"/>
            <ac:spMk id="139" creationId="{016043A3-3CD7-4F05-8BAA-CA8ED27FFE64}"/>
          </ac:spMkLst>
        </pc:spChg>
        <pc:spChg chg="add">
          <ac:chgData name="Markheiser, Reiner" userId="84d938be-0cfb-4328-9625-adfaac57d122" providerId="ADAL" clId="{4639DCBC-D28D-474B-9589-D0FC384CEBCA}" dt="2022-10-26T12:12:44.957" v="725"/>
          <ac:spMkLst>
            <pc:docMk/>
            <pc:sldMasterMk cId="3636284399" sldId="2147483873"/>
            <ac:spMk id="140" creationId="{84FA8090-5CB5-420F-9C0D-A5471A26CE8A}"/>
          </ac:spMkLst>
        </pc:spChg>
        <pc:spChg chg="add">
          <ac:chgData name="Markheiser, Reiner" userId="84d938be-0cfb-4328-9625-adfaac57d122" providerId="ADAL" clId="{4639DCBC-D28D-474B-9589-D0FC384CEBCA}" dt="2022-10-26T12:12:44.957" v="725"/>
          <ac:spMkLst>
            <pc:docMk/>
            <pc:sldMasterMk cId="3636284399" sldId="2147483873"/>
            <ac:spMk id="141" creationId="{4F153644-2ABB-47B0-846D-B2FDA07A8E5D}"/>
          </ac:spMkLst>
        </pc:spChg>
        <pc:spChg chg="add">
          <ac:chgData name="Markheiser, Reiner" userId="84d938be-0cfb-4328-9625-adfaac57d122" providerId="ADAL" clId="{4639DCBC-D28D-474B-9589-D0FC384CEBCA}" dt="2022-10-26T12:12:44.957" v="725"/>
          <ac:spMkLst>
            <pc:docMk/>
            <pc:sldMasterMk cId="3636284399" sldId="2147483873"/>
            <ac:spMk id="142" creationId="{AC1C55B2-7D8A-41FA-890B-F262ED832807}"/>
          </ac:spMkLst>
        </pc:spChg>
        <pc:spChg chg="add">
          <ac:chgData name="Markheiser, Reiner" userId="84d938be-0cfb-4328-9625-adfaac57d122" providerId="ADAL" clId="{4639DCBC-D28D-474B-9589-D0FC384CEBCA}" dt="2022-10-26T12:12:44.957" v="725"/>
          <ac:spMkLst>
            <pc:docMk/>
            <pc:sldMasterMk cId="3636284399" sldId="2147483873"/>
            <ac:spMk id="143" creationId="{A18CE2C0-9FB6-46C9-9E2D-06C62461E1F5}"/>
          </ac:spMkLst>
        </pc:spChg>
        <pc:spChg chg="add">
          <ac:chgData name="Markheiser, Reiner" userId="84d938be-0cfb-4328-9625-adfaac57d122" providerId="ADAL" clId="{4639DCBC-D28D-474B-9589-D0FC384CEBCA}" dt="2022-10-26T12:12:44.957" v="725"/>
          <ac:spMkLst>
            <pc:docMk/>
            <pc:sldMasterMk cId="3636284399" sldId="2147483873"/>
            <ac:spMk id="144" creationId="{EE65F7BD-0767-472F-A286-C4662EB8DF6A}"/>
          </ac:spMkLst>
        </pc:spChg>
        <pc:spChg chg="add">
          <ac:chgData name="Markheiser, Reiner" userId="84d938be-0cfb-4328-9625-adfaac57d122" providerId="ADAL" clId="{4639DCBC-D28D-474B-9589-D0FC384CEBCA}" dt="2022-10-26T12:12:44.957" v="725"/>
          <ac:spMkLst>
            <pc:docMk/>
            <pc:sldMasterMk cId="3636284399" sldId="2147483873"/>
            <ac:spMk id="145" creationId="{37E8EAD9-46C8-4B9E-A23F-8098E36ECC8D}"/>
          </ac:spMkLst>
        </pc:spChg>
        <pc:spChg chg="add">
          <ac:chgData name="Markheiser, Reiner" userId="84d938be-0cfb-4328-9625-adfaac57d122" providerId="ADAL" clId="{4639DCBC-D28D-474B-9589-D0FC384CEBCA}" dt="2022-10-26T12:12:44.957" v="725"/>
          <ac:spMkLst>
            <pc:docMk/>
            <pc:sldMasterMk cId="3636284399" sldId="2147483873"/>
            <ac:spMk id="146" creationId="{8F7E70F9-162A-4688-9BCF-1E29AE32568C}"/>
          </ac:spMkLst>
        </pc:spChg>
        <pc:spChg chg="add">
          <ac:chgData name="Markheiser, Reiner" userId="84d938be-0cfb-4328-9625-adfaac57d122" providerId="ADAL" clId="{4639DCBC-D28D-474B-9589-D0FC384CEBCA}" dt="2022-10-26T12:12:44.957" v="725"/>
          <ac:spMkLst>
            <pc:docMk/>
            <pc:sldMasterMk cId="3636284399" sldId="2147483873"/>
            <ac:spMk id="147" creationId="{2078B974-2543-4950-8EA8-1602094B87D8}"/>
          </ac:spMkLst>
        </pc:spChg>
        <pc:spChg chg="add">
          <ac:chgData name="Markheiser, Reiner" userId="84d938be-0cfb-4328-9625-adfaac57d122" providerId="ADAL" clId="{4639DCBC-D28D-474B-9589-D0FC384CEBCA}" dt="2022-10-26T12:12:44.957" v="725"/>
          <ac:spMkLst>
            <pc:docMk/>
            <pc:sldMasterMk cId="3636284399" sldId="2147483873"/>
            <ac:spMk id="148" creationId="{D305E467-A0C4-48E1-8674-4DF1C14A66EB}"/>
          </ac:spMkLst>
        </pc:spChg>
        <pc:grpChg chg="add">
          <ac:chgData name="Markheiser, Reiner" userId="84d938be-0cfb-4328-9625-adfaac57d122" providerId="ADAL" clId="{4639DCBC-D28D-474B-9589-D0FC384CEBCA}" dt="2022-10-26T12:12:44.957" v="725"/>
          <ac:grpSpMkLst>
            <pc:docMk/>
            <pc:sldMasterMk cId="3636284399" sldId="2147483873"/>
            <ac:grpSpMk id="15" creationId="{B437F701-C786-4438-BCCE-F8EF692D1E42}"/>
          </ac:grpSpMkLst>
        </pc:grpChg>
        <pc:grpChg chg="add">
          <ac:chgData name="Markheiser, Reiner" userId="84d938be-0cfb-4328-9625-adfaac57d122" providerId="ADAL" clId="{4639DCBC-D28D-474B-9589-D0FC384CEBCA}" dt="2022-10-26T12:12:44.957" v="725"/>
          <ac:grpSpMkLst>
            <pc:docMk/>
            <pc:sldMasterMk cId="3636284399" sldId="2147483873"/>
            <ac:grpSpMk id="20" creationId="{AE1B1EF8-2651-4ADA-A61E-8922A764EF4B}"/>
          </ac:grpSpMkLst>
        </pc:grpChg>
        <pc:grpChg chg="add">
          <ac:chgData name="Markheiser, Reiner" userId="84d938be-0cfb-4328-9625-adfaac57d122" providerId="ADAL" clId="{4639DCBC-D28D-474B-9589-D0FC384CEBCA}" dt="2022-10-26T12:12:44.957" v="725"/>
          <ac:grpSpMkLst>
            <pc:docMk/>
            <pc:sldMasterMk cId="3636284399" sldId="2147483873"/>
            <ac:grpSpMk id="26" creationId="{F1B9A602-4855-4AFD-B92F-DA801B5DB9E4}"/>
          </ac:grpSpMkLst>
        </pc:grpChg>
        <pc:grpChg chg="add">
          <ac:chgData name="Markheiser, Reiner" userId="84d938be-0cfb-4328-9625-adfaac57d122" providerId="ADAL" clId="{4639DCBC-D28D-474B-9589-D0FC384CEBCA}" dt="2022-10-26T12:12:44.957" v="725"/>
          <ac:grpSpMkLst>
            <pc:docMk/>
            <pc:sldMasterMk cId="3636284399" sldId="2147483873"/>
            <ac:grpSpMk id="36" creationId="{2C312015-E515-4B14-823D-FA94532ADA1D}"/>
          </ac:grpSpMkLst>
        </pc:grpChg>
      </pc:sldMasterChg>
    </pc:docChg>
  </pc:docChgLst>
  <pc:docChgLst>
    <pc:chgData name="Marenk, Joerg" userId="c70e04d7-1f6f-481c-90e3-9b7f37ca5724" providerId="ADAL" clId="{44113F79-1380-424F-B1B8-1A760162F98A}"/>
    <pc:docChg chg="undo custSel addSld delSld modSld sldOrd">
      <pc:chgData name="Marenk, Joerg" userId="c70e04d7-1f6f-481c-90e3-9b7f37ca5724" providerId="ADAL" clId="{44113F79-1380-424F-B1B8-1A760162F98A}" dt="2022-10-18T12:54:22.299" v="3285" actId="20577"/>
      <pc:docMkLst>
        <pc:docMk/>
      </pc:docMkLst>
      <pc:sldChg chg="modSp mod">
        <pc:chgData name="Marenk, Joerg" userId="c70e04d7-1f6f-481c-90e3-9b7f37ca5724" providerId="ADAL" clId="{44113F79-1380-424F-B1B8-1A760162F98A}" dt="2022-10-18T09:03:41.903" v="2804" actId="20577"/>
        <pc:sldMkLst>
          <pc:docMk/>
          <pc:sldMk cId="0" sldId="344"/>
        </pc:sldMkLst>
        <pc:spChg chg="mod">
          <ac:chgData name="Marenk, Joerg" userId="c70e04d7-1f6f-481c-90e3-9b7f37ca5724" providerId="ADAL" clId="{44113F79-1380-424F-B1B8-1A760162F98A}" dt="2022-10-18T09:03:41.903" v="2804" actId="20577"/>
          <ac:spMkLst>
            <pc:docMk/>
            <pc:sldMk cId="0" sldId="344"/>
            <ac:spMk id="3" creationId="{00000000-0000-0000-0000-000000000000}"/>
          </ac:spMkLst>
        </pc:spChg>
      </pc:sldChg>
      <pc:sldChg chg="addSp modSp mod modAnim">
        <pc:chgData name="Marenk, Joerg" userId="c70e04d7-1f6f-481c-90e3-9b7f37ca5724" providerId="ADAL" clId="{44113F79-1380-424F-B1B8-1A760162F98A}" dt="2022-10-18T12:43:35.294" v="2902" actId="20577"/>
        <pc:sldMkLst>
          <pc:docMk/>
          <pc:sldMk cId="3602749482" sldId="364"/>
        </pc:sldMkLst>
        <pc:spChg chg="mod">
          <ac:chgData name="Marenk, Joerg" userId="c70e04d7-1f6f-481c-90e3-9b7f37ca5724" providerId="ADAL" clId="{44113F79-1380-424F-B1B8-1A760162F98A}" dt="2022-10-18T12:42:55.236" v="2898" actId="12789"/>
          <ac:spMkLst>
            <pc:docMk/>
            <pc:sldMk cId="3602749482" sldId="364"/>
            <ac:spMk id="2" creationId="{E38E81FA-BD36-D246-A0BA-94256E3D831A}"/>
          </ac:spMkLst>
        </pc:spChg>
        <pc:spChg chg="add mod">
          <ac:chgData name="Marenk, Joerg" userId="c70e04d7-1f6f-481c-90e3-9b7f37ca5724" providerId="ADAL" clId="{44113F79-1380-424F-B1B8-1A760162F98A}" dt="2022-10-18T07:39:56.785" v="1763" actId="1076"/>
          <ac:spMkLst>
            <pc:docMk/>
            <pc:sldMk cId="3602749482" sldId="364"/>
            <ac:spMk id="3" creationId="{87F2CC50-7341-4308-9964-9B44F958D2D4}"/>
          </ac:spMkLst>
        </pc:spChg>
        <pc:spChg chg="add mod">
          <ac:chgData name="Marenk, Joerg" userId="c70e04d7-1f6f-481c-90e3-9b7f37ca5724" providerId="ADAL" clId="{44113F79-1380-424F-B1B8-1A760162F98A}" dt="2022-10-18T12:43:01.463" v="2899" actId="12789"/>
          <ac:spMkLst>
            <pc:docMk/>
            <pc:sldMk cId="3602749482" sldId="364"/>
            <ac:spMk id="4" creationId="{CC7EB1E3-01E7-4D7C-98BF-C98A46A8E908}"/>
          </ac:spMkLst>
        </pc:spChg>
        <pc:spChg chg="add mod">
          <ac:chgData name="Marenk, Joerg" userId="c70e04d7-1f6f-481c-90e3-9b7f37ca5724" providerId="ADAL" clId="{44113F79-1380-424F-B1B8-1A760162F98A}" dt="2022-10-18T12:43:06.973" v="2900" actId="12789"/>
          <ac:spMkLst>
            <pc:docMk/>
            <pc:sldMk cId="3602749482" sldId="364"/>
            <ac:spMk id="5" creationId="{5FAF7F1B-660B-4183-85A1-E4374BDDAAF6}"/>
          </ac:spMkLst>
        </pc:spChg>
        <pc:spChg chg="add mod">
          <ac:chgData name="Marenk, Joerg" userId="c70e04d7-1f6f-481c-90e3-9b7f37ca5724" providerId="ADAL" clId="{44113F79-1380-424F-B1B8-1A760162F98A}" dt="2022-10-18T12:43:35.294" v="2902" actId="20577"/>
          <ac:spMkLst>
            <pc:docMk/>
            <pc:sldMk cId="3602749482" sldId="364"/>
            <ac:spMk id="6" creationId="{F1E81DF1-9B6C-4B4A-BCCA-2F4548DCC5A7}"/>
          </ac:spMkLst>
        </pc:spChg>
        <pc:spChg chg="mod">
          <ac:chgData name="Marenk, Joerg" userId="c70e04d7-1f6f-481c-90e3-9b7f37ca5724" providerId="ADAL" clId="{44113F79-1380-424F-B1B8-1A760162F98A}" dt="2022-10-12T09:20:34.405" v="355" actId="20577"/>
          <ac:spMkLst>
            <pc:docMk/>
            <pc:sldMk cId="3602749482" sldId="364"/>
            <ac:spMk id="24" creationId="{00000000-0000-0000-0000-000000000000}"/>
          </ac:spMkLst>
        </pc:spChg>
        <pc:picChg chg="add mod">
          <ac:chgData name="Marenk, Joerg" userId="c70e04d7-1f6f-481c-90e3-9b7f37ca5724" providerId="ADAL" clId="{44113F79-1380-424F-B1B8-1A760162F98A}" dt="2022-10-18T12:43:01.463" v="2899" actId="12789"/>
          <ac:picMkLst>
            <pc:docMk/>
            <pc:sldMk cId="3602749482" sldId="364"/>
            <ac:picMk id="7" creationId="{5B3B99BD-C5C4-4C22-9BC3-657567C7F9D1}"/>
          </ac:picMkLst>
        </pc:picChg>
        <pc:picChg chg="add mod">
          <ac:chgData name="Marenk, Joerg" userId="c70e04d7-1f6f-481c-90e3-9b7f37ca5724" providerId="ADAL" clId="{44113F79-1380-424F-B1B8-1A760162F98A}" dt="2022-10-18T12:42:55.236" v="2898" actId="12789"/>
          <ac:picMkLst>
            <pc:docMk/>
            <pc:sldMk cId="3602749482" sldId="364"/>
            <ac:picMk id="8" creationId="{A63D6284-EC2C-4ADB-9B88-69C37610844A}"/>
          </ac:picMkLst>
        </pc:picChg>
        <pc:picChg chg="add mod">
          <ac:chgData name="Marenk, Joerg" userId="c70e04d7-1f6f-481c-90e3-9b7f37ca5724" providerId="ADAL" clId="{44113F79-1380-424F-B1B8-1A760162F98A}" dt="2022-10-18T12:43:06.973" v="2900" actId="12789"/>
          <ac:picMkLst>
            <pc:docMk/>
            <pc:sldMk cId="3602749482" sldId="364"/>
            <ac:picMk id="9" creationId="{7CE8485F-F3C8-4404-8916-4A62518BA280}"/>
          </ac:picMkLst>
        </pc:picChg>
        <pc:picChg chg="add mod">
          <ac:chgData name="Marenk, Joerg" userId="c70e04d7-1f6f-481c-90e3-9b7f37ca5724" providerId="ADAL" clId="{44113F79-1380-424F-B1B8-1A760162F98A}" dt="2022-10-18T07:40:02.679" v="1764" actId="1076"/>
          <ac:picMkLst>
            <pc:docMk/>
            <pc:sldMk cId="3602749482" sldId="364"/>
            <ac:picMk id="10" creationId="{A4A704BA-A57C-401F-B347-B5C1EC78029F}"/>
          </ac:picMkLst>
        </pc:picChg>
        <pc:picChg chg="add mod">
          <ac:chgData name="Marenk, Joerg" userId="c70e04d7-1f6f-481c-90e3-9b7f37ca5724" providerId="ADAL" clId="{44113F79-1380-424F-B1B8-1A760162F98A}" dt="2022-10-18T12:43:13.271" v="2901" actId="12789"/>
          <ac:picMkLst>
            <pc:docMk/>
            <pc:sldMk cId="3602749482" sldId="364"/>
            <ac:picMk id="11" creationId="{AED1253B-55C4-41ED-A4D3-8027B96FC28D}"/>
          </ac:picMkLst>
        </pc:picChg>
      </pc:sldChg>
      <pc:sldChg chg="add del">
        <pc:chgData name="Marenk, Joerg" userId="c70e04d7-1f6f-481c-90e3-9b7f37ca5724" providerId="ADAL" clId="{44113F79-1380-424F-B1B8-1A760162F98A}" dt="2022-10-18T09:19:20.737" v="2851" actId="2696"/>
        <pc:sldMkLst>
          <pc:docMk/>
          <pc:sldMk cId="1200566611" sldId="399"/>
        </pc:sldMkLst>
      </pc:sldChg>
      <pc:sldChg chg="addSp delSp modSp mod">
        <pc:chgData name="Marenk, Joerg" userId="c70e04d7-1f6f-481c-90e3-9b7f37ca5724" providerId="ADAL" clId="{44113F79-1380-424F-B1B8-1A760162F98A}" dt="2022-10-11T13:54:27.844" v="197" actId="20577"/>
        <pc:sldMkLst>
          <pc:docMk/>
          <pc:sldMk cId="640209904" sldId="448"/>
        </pc:sldMkLst>
        <pc:spChg chg="del">
          <ac:chgData name="Marenk, Joerg" userId="c70e04d7-1f6f-481c-90e3-9b7f37ca5724" providerId="ADAL" clId="{44113F79-1380-424F-B1B8-1A760162F98A}" dt="2022-10-11T13:50:22.521" v="61" actId="478"/>
          <ac:spMkLst>
            <pc:docMk/>
            <pc:sldMk cId="640209904" sldId="448"/>
            <ac:spMk id="3" creationId="{F02EFDEC-1C58-4504-92E1-D8E4DBCFE8FE}"/>
          </ac:spMkLst>
        </pc:spChg>
        <pc:spChg chg="add del">
          <ac:chgData name="Marenk, Joerg" userId="c70e04d7-1f6f-481c-90e3-9b7f37ca5724" providerId="ADAL" clId="{44113F79-1380-424F-B1B8-1A760162F98A}" dt="2022-10-11T13:53:09.760" v="117" actId="478"/>
          <ac:spMkLst>
            <pc:docMk/>
            <pc:sldMk cId="640209904" sldId="448"/>
            <ac:spMk id="4" creationId="{E8CBF4DD-15EB-47C8-94C8-492FB092CB97}"/>
          </ac:spMkLst>
        </pc:spChg>
        <pc:spChg chg="add del mod">
          <ac:chgData name="Marenk, Joerg" userId="c70e04d7-1f6f-481c-90e3-9b7f37ca5724" providerId="ADAL" clId="{44113F79-1380-424F-B1B8-1A760162F98A}" dt="2022-10-11T13:52:26.312" v="115"/>
          <ac:spMkLst>
            <pc:docMk/>
            <pc:sldMk cId="640209904" sldId="448"/>
            <ac:spMk id="5" creationId="{711BAED2-752A-44FC-86B1-FFA5901B9590}"/>
          </ac:spMkLst>
        </pc:spChg>
        <pc:spChg chg="add del mod">
          <ac:chgData name="Marenk, Joerg" userId="c70e04d7-1f6f-481c-90e3-9b7f37ca5724" providerId="ADAL" clId="{44113F79-1380-424F-B1B8-1A760162F98A}" dt="2022-10-11T13:52:26.312" v="115"/>
          <ac:spMkLst>
            <pc:docMk/>
            <pc:sldMk cId="640209904" sldId="448"/>
            <ac:spMk id="6" creationId="{3F075052-5083-4E4C-84BF-C9D3D13080E7}"/>
          </ac:spMkLst>
        </pc:spChg>
        <pc:spChg chg="add del mod">
          <ac:chgData name="Marenk, Joerg" userId="c70e04d7-1f6f-481c-90e3-9b7f37ca5724" providerId="ADAL" clId="{44113F79-1380-424F-B1B8-1A760162F98A}" dt="2022-10-11T13:52:23.110" v="108"/>
          <ac:spMkLst>
            <pc:docMk/>
            <pc:sldMk cId="640209904" sldId="448"/>
            <ac:spMk id="7" creationId="{64D661E2-743A-449E-A941-254E4C90AD84}"/>
          </ac:spMkLst>
        </pc:spChg>
        <pc:spChg chg="add del mod">
          <ac:chgData name="Marenk, Joerg" userId="c70e04d7-1f6f-481c-90e3-9b7f37ca5724" providerId="ADAL" clId="{44113F79-1380-424F-B1B8-1A760162F98A}" dt="2022-10-11T13:52:23.110" v="108"/>
          <ac:spMkLst>
            <pc:docMk/>
            <pc:sldMk cId="640209904" sldId="448"/>
            <ac:spMk id="8" creationId="{0BF64563-2E0F-4F28-864F-DF6F8C5FCCEC}"/>
          </ac:spMkLst>
        </pc:spChg>
        <pc:spChg chg="add mod">
          <ac:chgData name="Marenk, Joerg" userId="c70e04d7-1f6f-481c-90e3-9b7f37ca5724" providerId="ADAL" clId="{44113F79-1380-424F-B1B8-1A760162F98A}" dt="2022-10-11T13:53:41.135" v="168" actId="20577"/>
          <ac:spMkLst>
            <pc:docMk/>
            <pc:sldMk cId="640209904" sldId="448"/>
            <ac:spMk id="9" creationId="{154AF428-C8ED-4C4F-B905-53520136737C}"/>
          </ac:spMkLst>
        </pc:spChg>
        <pc:spChg chg="add mod">
          <ac:chgData name="Marenk, Joerg" userId="c70e04d7-1f6f-481c-90e3-9b7f37ca5724" providerId="ADAL" clId="{44113F79-1380-424F-B1B8-1A760162F98A}" dt="2022-10-11T13:53:16.376" v="135" actId="20577"/>
          <ac:spMkLst>
            <pc:docMk/>
            <pc:sldMk cId="640209904" sldId="448"/>
            <ac:spMk id="10" creationId="{075FE6C8-DEDE-4213-93A5-D6CAAC547169}"/>
          </ac:spMkLst>
        </pc:spChg>
        <pc:spChg chg="add mod">
          <ac:chgData name="Marenk, Joerg" userId="c70e04d7-1f6f-481c-90e3-9b7f37ca5724" providerId="ADAL" clId="{44113F79-1380-424F-B1B8-1A760162F98A}" dt="2022-10-11T13:54:27.844" v="197" actId="20577"/>
          <ac:spMkLst>
            <pc:docMk/>
            <pc:sldMk cId="640209904" sldId="448"/>
            <ac:spMk id="11" creationId="{B2BAF2D6-14AB-4414-AE4A-47901BBCBDE7}"/>
          </ac:spMkLst>
        </pc:spChg>
        <pc:spChg chg="add mod">
          <ac:chgData name="Marenk, Joerg" userId="c70e04d7-1f6f-481c-90e3-9b7f37ca5724" providerId="ADAL" clId="{44113F79-1380-424F-B1B8-1A760162F98A}" dt="2022-10-11T13:54:16.855" v="182" actId="20577"/>
          <ac:spMkLst>
            <pc:docMk/>
            <pc:sldMk cId="640209904" sldId="448"/>
            <ac:spMk id="12" creationId="{C4C8849F-04DF-4648-8B4D-D76D47FCCD65}"/>
          </ac:spMkLst>
        </pc:spChg>
      </pc:sldChg>
      <pc:sldChg chg="modSp mod">
        <pc:chgData name="Marenk, Joerg" userId="c70e04d7-1f6f-481c-90e3-9b7f37ca5724" providerId="ADAL" clId="{44113F79-1380-424F-B1B8-1A760162F98A}" dt="2022-10-11T13:49:33.127" v="59" actId="404"/>
        <pc:sldMkLst>
          <pc:docMk/>
          <pc:sldMk cId="3614524426" sldId="449"/>
        </pc:sldMkLst>
        <pc:spChg chg="mod">
          <ac:chgData name="Marenk, Joerg" userId="c70e04d7-1f6f-481c-90e3-9b7f37ca5724" providerId="ADAL" clId="{44113F79-1380-424F-B1B8-1A760162F98A}" dt="2022-10-11T13:49:33.127" v="59" actId="404"/>
          <ac:spMkLst>
            <pc:docMk/>
            <pc:sldMk cId="3614524426" sldId="449"/>
            <ac:spMk id="8" creationId="{00000000-0000-0000-0000-000000000000}"/>
          </ac:spMkLst>
        </pc:spChg>
      </pc:sldChg>
      <pc:sldChg chg="del">
        <pc:chgData name="Marenk, Joerg" userId="c70e04d7-1f6f-481c-90e3-9b7f37ca5724" providerId="ADAL" clId="{44113F79-1380-424F-B1B8-1A760162F98A}" dt="2022-10-18T07:34:04.993" v="1517" actId="47"/>
        <pc:sldMkLst>
          <pc:docMk/>
          <pc:sldMk cId="917131152" sldId="450"/>
        </pc:sldMkLst>
      </pc:sldChg>
      <pc:sldChg chg="modSp add mod">
        <pc:chgData name="Marenk, Joerg" userId="c70e04d7-1f6f-481c-90e3-9b7f37ca5724" providerId="ADAL" clId="{44113F79-1380-424F-B1B8-1A760162F98A}" dt="2022-10-11T13:58:46.867" v="244" actId="20577"/>
        <pc:sldMkLst>
          <pc:docMk/>
          <pc:sldMk cId="2108825112" sldId="849"/>
        </pc:sldMkLst>
        <pc:spChg chg="mod">
          <ac:chgData name="Marenk, Joerg" userId="c70e04d7-1f6f-481c-90e3-9b7f37ca5724" providerId="ADAL" clId="{44113F79-1380-424F-B1B8-1A760162F98A}" dt="2022-10-11T13:58:46.867" v="244" actId="20577"/>
          <ac:spMkLst>
            <pc:docMk/>
            <pc:sldMk cId="2108825112" sldId="849"/>
            <ac:spMk id="2" creationId="{43F4CCD7-6C61-4A85-AEE5-88FF7408F8C4}"/>
          </ac:spMkLst>
        </pc:spChg>
      </pc:sldChg>
      <pc:sldChg chg="modSp add mod">
        <pc:chgData name="Marenk, Joerg" userId="c70e04d7-1f6f-481c-90e3-9b7f37ca5724" providerId="ADAL" clId="{44113F79-1380-424F-B1B8-1A760162F98A}" dt="2022-10-18T09:19:45.817" v="2854" actId="403"/>
        <pc:sldMkLst>
          <pc:docMk/>
          <pc:sldMk cId="3818525663" sldId="915"/>
        </pc:sldMkLst>
        <pc:spChg chg="mod">
          <ac:chgData name="Marenk, Joerg" userId="c70e04d7-1f6f-481c-90e3-9b7f37ca5724" providerId="ADAL" clId="{44113F79-1380-424F-B1B8-1A760162F98A}" dt="2022-10-18T09:14:47.778" v="2829" actId="20577"/>
          <ac:spMkLst>
            <pc:docMk/>
            <pc:sldMk cId="3818525663" sldId="915"/>
            <ac:spMk id="9" creationId="{F0695CB1-D060-4E4C-AA4D-BCAEABC62FE7}"/>
          </ac:spMkLst>
        </pc:spChg>
        <pc:spChg chg="mod">
          <ac:chgData name="Marenk, Joerg" userId="c70e04d7-1f6f-481c-90e3-9b7f37ca5724" providerId="ADAL" clId="{44113F79-1380-424F-B1B8-1A760162F98A}" dt="2022-10-18T09:16:47.850" v="2850" actId="20577"/>
          <ac:spMkLst>
            <pc:docMk/>
            <pc:sldMk cId="3818525663" sldId="915"/>
            <ac:spMk id="11" creationId="{3844EF70-0034-422C-BFF4-51A694BBF91F}"/>
          </ac:spMkLst>
        </pc:spChg>
        <pc:spChg chg="mod">
          <ac:chgData name="Marenk, Joerg" userId="c70e04d7-1f6f-481c-90e3-9b7f37ca5724" providerId="ADAL" clId="{44113F79-1380-424F-B1B8-1A760162F98A}" dt="2022-10-18T09:19:45.817" v="2854" actId="403"/>
          <ac:spMkLst>
            <pc:docMk/>
            <pc:sldMk cId="3818525663" sldId="915"/>
            <ac:spMk id="12" creationId="{17F191E2-88BA-4C9F-87C4-C14B0323C37A}"/>
          </ac:spMkLst>
        </pc:spChg>
      </pc:sldChg>
      <pc:sldChg chg="modSp add mod">
        <pc:chgData name="Marenk, Joerg" userId="c70e04d7-1f6f-481c-90e3-9b7f37ca5724" providerId="ADAL" clId="{44113F79-1380-424F-B1B8-1A760162F98A}" dt="2022-10-18T09:19:55.213" v="2857" actId="403"/>
        <pc:sldMkLst>
          <pc:docMk/>
          <pc:sldMk cId="4117375447" sldId="916"/>
        </pc:sldMkLst>
        <pc:spChg chg="mod">
          <ac:chgData name="Marenk, Joerg" userId="c70e04d7-1f6f-481c-90e3-9b7f37ca5724" providerId="ADAL" clId="{44113F79-1380-424F-B1B8-1A760162F98A}" dt="2022-10-18T09:19:55.213" v="2857" actId="403"/>
          <ac:spMkLst>
            <pc:docMk/>
            <pc:sldMk cId="4117375447" sldId="916"/>
            <ac:spMk id="7" creationId="{85C23F5A-57FB-42BD-AF29-6A1DA814E652}"/>
          </ac:spMkLst>
        </pc:spChg>
      </pc:sldChg>
      <pc:sldChg chg="addSp delSp modSp add mod modAnim">
        <pc:chgData name="Marenk, Joerg" userId="c70e04d7-1f6f-481c-90e3-9b7f37ca5724" providerId="ADAL" clId="{44113F79-1380-424F-B1B8-1A760162F98A}" dt="2022-10-18T07:52:14.411" v="1784" actId="1037"/>
        <pc:sldMkLst>
          <pc:docMk/>
          <pc:sldMk cId="2541397737" sldId="1001"/>
        </pc:sldMkLst>
        <pc:spChg chg="add del mod">
          <ac:chgData name="Marenk, Joerg" userId="c70e04d7-1f6f-481c-90e3-9b7f37ca5724" providerId="ADAL" clId="{44113F79-1380-424F-B1B8-1A760162F98A}" dt="2022-10-18T07:50:02.520" v="1773"/>
          <ac:spMkLst>
            <pc:docMk/>
            <pc:sldMk cId="2541397737" sldId="1001"/>
            <ac:spMk id="104" creationId="{ACC1797C-42C5-40C2-80CC-3653D6901881}"/>
          </ac:spMkLst>
        </pc:spChg>
        <pc:spChg chg="add del mod">
          <ac:chgData name="Marenk, Joerg" userId="c70e04d7-1f6f-481c-90e3-9b7f37ca5724" providerId="ADAL" clId="{44113F79-1380-424F-B1B8-1A760162F98A}" dt="2022-10-18T07:50:02.520" v="1773"/>
          <ac:spMkLst>
            <pc:docMk/>
            <pc:sldMk cId="2541397737" sldId="1001"/>
            <ac:spMk id="105" creationId="{8CC99D0E-EFBF-42B9-83DD-00FF9EF5413C}"/>
          </ac:spMkLst>
        </pc:spChg>
        <pc:spChg chg="add del mod">
          <ac:chgData name="Marenk, Joerg" userId="c70e04d7-1f6f-481c-90e3-9b7f37ca5724" providerId="ADAL" clId="{44113F79-1380-424F-B1B8-1A760162F98A}" dt="2022-10-18T07:50:02.520" v="1773"/>
          <ac:spMkLst>
            <pc:docMk/>
            <pc:sldMk cId="2541397737" sldId="1001"/>
            <ac:spMk id="110" creationId="{6FFDCF2E-D50C-49ED-8DF3-71E73D455661}"/>
          </ac:spMkLst>
        </pc:spChg>
        <pc:spChg chg="add del mod">
          <ac:chgData name="Marenk, Joerg" userId="c70e04d7-1f6f-481c-90e3-9b7f37ca5724" providerId="ADAL" clId="{44113F79-1380-424F-B1B8-1A760162F98A}" dt="2022-10-18T07:50:02.520" v="1773"/>
          <ac:spMkLst>
            <pc:docMk/>
            <pc:sldMk cId="2541397737" sldId="1001"/>
            <ac:spMk id="113" creationId="{9F7A3232-FC79-4078-B4CD-276041DFAFB4}"/>
          </ac:spMkLst>
        </pc:spChg>
        <pc:spChg chg="add del mod">
          <ac:chgData name="Marenk, Joerg" userId="c70e04d7-1f6f-481c-90e3-9b7f37ca5724" providerId="ADAL" clId="{44113F79-1380-424F-B1B8-1A760162F98A}" dt="2022-10-18T07:50:02.520" v="1773"/>
          <ac:spMkLst>
            <pc:docMk/>
            <pc:sldMk cId="2541397737" sldId="1001"/>
            <ac:spMk id="116" creationId="{5CA8A111-2465-4C66-9CEB-D719431EE7D5}"/>
          </ac:spMkLst>
        </pc:spChg>
        <pc:spChg chg="add del mod">
          <ac:chgData name="Marenk, Joerg" userId="c70e04d7-1f6f-481c-90e3-9b7f37ca5724" providerId="ADAL" clId="{44113F79-1380-424F-B1B8-1A760162F98A}" dt="2022-10-18T07:50:02.520" v="1773"/>
          <ac:spMkLst>
            <pc:docMk/>
            <pc:sldMk cId="2541397737" sldId="1001"/>
            <ac:spMk id="117" creationId="{0D9037AF-365B-4C75-8B75-A81123541A95}"/>
          </ac:spMkLst>
        </pc:spChg>
        <pc:spChg chg="add mod">
          <ac:chgData name="Marenk, Joerg" userId="c70e04d7-1f6f-481c-90e3-9b7f37ca5724" providerId="ADAL" clId="{44113F79-1380-424F-B1B8-1A760162F98A}" dt="2022-10-18T07:50:13.447" v="1774"/>
          <ac:spMkLst>
            <pc:docMk/>
            <pc:sldMk cId="2541397737" sldId="1001"/>
            <ac:spMk id="118" creationId="{6CF18413-F1BC-4388-843C-ED147293580C}"/>
          </ac:spMkLst>
        </pc:spChg>
        <pc:spChg chg="add mod">
          <ac:chgData name="Marenk, Joerg" userId="c70e04d7-1f6f-481c-90e3-9b7f37ca5724" providerId="ADAL" clId="{44113F79-1380-424F-B1B8-1A760162F98A}" dt="2022-10-18T07:50:13.447" v="1774"/>
          <ac:spMkLst>
            <pc:docMk/>
            <pc:sldMk cId="2541397737" sldId="1001"/>
            <ac:spMk id="119" creationId="{8BE4C21B-34AF-480D-9BA8-07BBFF644C71}"/>
          </ac:spMkLst>
        </pc:spChg>
        <pc:spChg chg="add mod">
          <ac:chgData name="Marenk, Joerg" userId="c70e04d7-1f6f-481c-90e3-9b7f37ca5724" providerId="ADAL" clId="{44113F79-1380-424F-B1B8-1A760162F98A}" dt="2022-10-18T07:50:13.447" v="1774"/>
          <ac:spMkLst>
            <pc:docMk/>
            <pc:sldMk cId="2541397737" sldId="1001"/>
            <ac:spMk id="121" creationId="{EA79A974-4A3E-4C59-A565-7E29A9F6971A}"/>
          </ac:spMkLst>
        </pc:spChg>
        <pc:spChg chg="add mod">
          <ac:chgData name="Marenk, Joerg" userId="c70e04d7-1f6f-481c-90e3-9b7f37ca5724" providerId="ADAL" clId="{44113F79-1380-424F-B1B8-1A760162F98A}" dt="2022-10-18T07:50:42.595" v="1776" actId="1076"/>
          <ac:spMkLst>
            <pc:docMk/>
            <pc:sldMk cId="2541397737" sldId="1001"/>
            <ac:spMk id="122" creationId="{A898E1A6-3EE1-4755-AD63-1F5C515F5F3F}"/>
          </ac:spMkLst>
        </pc:spChg>
        <pc:spChg chg="add mod">
          <ac:chgData name="Marenk, Joerg" userId="c70e04d7-1f6f-481c-90e3-9b7f37ca5724" providerId="ADAL" clId="{44113F79-1380-424F-B1B8-1A760162F98A}" dt="2022-10-18T07:50:13.447" v="1774"/>
          <ac:spMkLst>
            <pc:docMk/>
            <pc:sldMk cId="2541397737" sldId="1001"/>
            <ac:spMk id="123" creationId="{521ABE8F-71CD-4FEF-8983-5C0709A984E9}"/>
          </ac:spMkLst>
        </pc:spChg>
        <pc:spChg chg="add mod">
          <ac:chgData name="Marenk, Joerg" userId="c70e04d7-1f6f-481c-90e3-9b7f37ca5724" providerId="ADAL" clId="{44113F79-1380-424F-B1B8-1A760162F98A}" dt="2022-10-18T07:50:13.447" v="1774"/>
          <ac:spMkLst>
            <pc:docMk/>
            <pc:sldMk cId="2541397737" sldId="1001"/>
            <ac:spMk id="124" creationId="{B37B1A3F-2631-4A6C-9468-2EB6C4BB2802}"/>
          </ac:spMkLst>
        </pc:spChg>
        <pc:spChg chg="add mod">
          <ac:chgData name="Marenk, Joerg" userId="c70e04d7-1f6f-481c-90e3-9b7f37ca5724" providerId="ADAL" clId="{44113F79-1380-424F-B1B8-1A760162F98A}" dt="2022-10-18T07:50:13.447" v="1774"/>
          <ac:spMkLst>
            <pc:docMk/>
            <pc:sldMk cId="2541397737" sldId="1001"/>
            <ac:spMk id="125" creationId="{95A5839A-C054-4E7C-9176-101CB9741BBF}"/>
          </ac:spMkLst>
        </pc:spChg>
        <pc:spChg chg="add mod">
          <ac:chgData name="Marenk, Joerg" userId="c70e04d7-1f6f-481c-90e3-9b7f37ca5724" providerId="ADAL" clId="{44113F79-1380-424F-B1B8-1A760162F98A}" dt="2022-10-18T07:50:13.447" v="1774"/>
          <ac:spMkLst>
            <pc:docMk/>
            <pc:sldMk cId="2541397737" sldId="1001"/>
            <ac:spMk id="126" creationId="{F9053490-70E6-410F-A247-B25DD23500C1}"/>
          </ac:spMkLst>
        </pc:spChg>
        <pc:spChg chg="add mod">
          <ac:chgData name="Marenk, Joerg" userId="c70e04d7-1f6f-481c-90e3-9b7f37ca5724" providerId="ADAL" clId="{44113F79-1380-424F-B1B8-1A760162F98A}" dt="2022-10-18T07:50:13.447" v="1774"/>
          <ac:spMkLst>
            <pc:docMk/>
            <pc:sldMk cId="2541397737" sldId="1001"/>
            <ac:spMk id="127" creationId="{97374403-319B-4432-B751-5D23022977FE}"/>
          </ac:spMkLst>
        </pc:spChg>
        <pc:spChg chg="add mod">
          <ac:chgData name="Marenk, Joerg" userId="c70e04d7-1f6f-481c-90e3-9b7f37ca5724" providerId="ADAL" clId="{44113F79-1380-424F-B1B8-1A760162F98A}" dt="2022-10-18T07:50:13.447" v="1774"/>
          <ac:spMkLst>
            <pc:docMk/>
            <pc:sldMk cId="2541397737" sldId="1001"/>
            <ac:spMk id="128" creationId="{F55423CF-9DB7-4868-9989-593D809D409F}"/>
          </ac:spMkLst>
        </pc:spChg>
        <pc:spChg chg="add mod">
          <ac:chgData name="Marenk, Joerg" userId="c70e04d7-1f6f-481c-90e3-9b7f37ca5724" providerId="ADAL" clId="{44113F79-1380-424F-B1B8-1A760162F98A}" dt="2022-10-18T07:50:49.215" v="1777"/>
          <ac:spMkLst>
            <pc:docMk/>
            <pc:sldMk cId="2541397737" sldId="1001"/>
            <ac:spMk id="129" creationId="{0A6A4DAC-3E05-4BC4-A267-9682FEB5A60C}"/>
          </ac:spMkLst>
        </pc:spChg>
        <pc:spChg chg="add mod">
          <ac:chgData name="Marenk, Joerg" userId="c70e04d7-1f6f-481c-90e3-9b7f37ca5724" providerId="ADAL" clId="{44113F79-1380-424F-B1B8-1A760162F98A}" dt="2022-10-18T07:52:14.411" v="1784" actId="1037"/>
          <ac:spMkLst>
            <pc:docMk/>
            <pc:sldMk cId="2541397737" sldId="1001"/>
            <ac:spMk id="130" creationId="{938915E6-408E-4BCB-9900-B20BC546C9FA}"/>
          </ac:spMkLst>
        </pc:spChg>
        <pc:cxnChg chg="ord">
          <ac:chgData name="Marenk, Joerg" userId="c70e04d7-1f6f-481c-90e3-9b7f37ca5724" providerId="ADAL" clId="{44113F79-1380-424F-B1B8-1A760162F98A}" dt="2022-10-18T07:51:43.522" v="1781" actId="166"/>
          <ac:cxnSpMkLst>
            <pc:docMk/>
            <pc:sldMk cId="2541397737" sldId="1001"/>
            <ac:cxnSpMk id="107" creationId="{CCDBC762-5276-465B-BEE3-32C9E556659D}"/>
          </ac:cxnSpMkLst>
        </pc:cxnChg>
      </pc:sldChg>
      <pc:sldChg chg="modSp add mod">
        <pc:chgData name="Marenk, Joerg" userId="c70e04d7-1f6f-481c-90e3-9b7f37ca5724" providerId="ADAL" clId="{44113F79-1380-424F-B1B8-1A760162F98A}" dt="2022-10-18T07:56:11.265" v="1811" actId="12"/>
        <pc:sldMkLst>
          <pc:docMk/>
          <pc:sldMk cId="2541914210" sldId="2414"/>
        </pc:sldMkLst>
        <pc:spChg chg="mod">
          <ac:chgData name="Marenk, Joerg" userId="c70e04d7-1f6f-481c-90e3-9b7f37ca5724" providerId="ADAL" clId="{44113F79-1380-424F-B1B8-1A760162F98A}" dt="2022-10-18T07:55:59.031" v="1810" actId="20577"/>
          <ac:spMkLst>
            <pc:docMk/>
            <pc:sldMk cId="2541914210" sldId="2414"/>
            <ac:spMk id="3" creationId="{B9DA3565-9854-4B4B-80EF-D63448076080}"/>
          </ac:spMkLst>
        </pc:spChg>
        <pc:spChg chg="mod">
          <ac:chgData name="Marenk, Joerg" userId="c70e04d7-1f6f-481c-90e3-9b7f37ca5724" providerId="ADAL" clId="{44113F79-1380-424F-B1B8-1A760162F98A}" dt="2022-10-18T07:56:11.265" v="1811" actId="12"/>
          <ac:spMkLst>
            <pc:docMk/>
            <pc:sldMk cId="2541914210" sldId="2414"/>
            <ac:spMk id="19" creationId="{AFFD831F-B21D-45D3-9E69-6CBDBD162733}"/>
          </ac:spMkLst>
        </pc:spChg>
      </pc:sldChg>
      <pc:sldChg chg="add del">
        <pc:chgData name="Marenk, Joerg" userId="c70e04d7-1f6f-481c-90e3-9b7f37ca5724" providerId="ADAL" clId="{44113F79-1380-424F-B1B8-1A760162F98A}" dt="2022-10-14T08:12:53.602" v="556" actId="2696"/>
        <pc:sldMkLst>
          <pc:docMk/>
          <pc:sldMk cId="3590377968" sldId="2414"/>
        </pc:sldMkLst>
      </pc:sldChg>
      <pc:sldChg chg="add">
        <pc:chgData name="Marenk, Joerg" userId="c70e04d7-1f6f-481c-90e3-9b7f37ca5724" providerId="ADAL" clId="{44113F79-1380-424F-B1B8-1A760162F98A}" dt="2022-10-14T07:48:51.872" v="359"/>
        <pc:sldMkLst>
          <pc:docMk/>
          <pc:sldMk cId="621730037" sldId="6679"/>
        </pc:sldMkLst>
      </pc:sldChg>
      <pc:sldChg chg="addSp delSp modSp add mod ord modShow">
        <pc:chgData name="Marenk, Joerg" userId="c70e04d7-1f6f-481c-90e3-9b7f37ca5724" providerId="ADAL" clId="{44113F79-1380-424F-B1B8-1A760162F98A}" dt="2022-10-18T12:53:26.399" v="3281" actId="403"/>
        <pc:sldMkLst>
          <pc:docMk/>
          <pc:sldMk cId="2243323028" sldId="6699"/>
        </pc:sldMkLst>
        <pc:spChg chg="mod">
          <ac:chgData name="Marenk, Joerg" userId="c70e04d7-1f6f-481c-90e3-9b7f37ca5724" providerId="ADAL" clId="{44113F79-1380-424F-B1B8-1A760162F98A}" dt="2022-10-18T08:01:08.900" v="1848" actId="20577"/>
          <ac:spMkLst>
            <pc:docMk/>
            <pc:sldMk cId="2243323028" sldId="6699"/>
            <ac:spMk id="2" creationId="{00000000-0000-0000-0000-000000000000}"/>
          </ac:spMkLst>
        </pc:spChg>
        <pc:spChg chg="mod">
          <ac:chgData name="Marenk, Joerg" userId="c70e04d7-1f6f-481c-90e3-9b7f37ca5724" providerId="ADAL" clId="{44113F79-1380-424F-B1B8-1A760162F98A}" dt="2022-10-18T12:53:26.399" v="3281" actId="403"/>
          <ac:spMkLst>
            <pc:docMk/>
            <pc:sldMk cId="2243323028" sldId="6699"/>
            <ac:spMk id="23" creationId="{512D05E6-0C9C-42D8-99AA-81F20D423B6B}"/>
          </ac:spMkLst>
        </pc:spChg>
        <pc:picChg chg="mod">
          <ac:chgData name="Marenk, Joerg" userId="c70e04d7-1f6f-481c-90e3-9b7f37ca5724" providerId="ADAL" clId="{44113F79-1380-424F-B1B8-1A760162F98A}" dt="2022-10-18T12:48:24.802" v="2933" actId="1076"/>
          <ac:picMkLst>
            <pc:docMk/>
            <pc:sldMk cId="2243323028" sldId="6699"/>
            <ac:picMk id="5" creationId="{E4F6E3A4-3E99-FE49-A6C6-B182BAF1E593}"/>
          </ac:picMkLst>
        </pc:picChg>
        <pc:picChg chg="add mod">
          <ac:chgData name="Marenk, Joerg" userId="c70e04d7-1f6f-481c-90e3-9b7f37ca5724" providerId="ADAL" clId="{44113F79-1380-424F-B1B8-1A760162F98A}" dt="2022-10-18T12:49:07.630" v="2942" actId="554"/>
          <ac:picMkLst>
            <pc:docMk/>
            <pc:sldMk cId="2243323028" sldId="6699"/>
            <ac:picMk id="9" creationId="{7524298E-86DB-47CB-8F98-0AE1E8648DF1}"/>
          </ac:picMkLst>
        </pc:picChg>
        <pc:picChg chg="del">
          <ac:chgData name="Marenk, Joerg" userId="c70e04d7-1f6f-481c-90e3-9b7f37ca5724" providerId="ADAL" clId="{44113F79-1380-424F-B1B8-1A760162F98A}" dt="2022-10-18T08:00:56.872" v="1814" actId="478"/>
          <ac:picMkLst>
            <pc:docMk/>
            <pc:sldMk cId="2243323028" sldId="6699"/>
            <ac:picMk id="10" creationId="{3765A1BF-471F-8141-AB3A-5E68DBCB7B55}"/>
          </ac:picMkLst>
        </pc:picChg>
        <pc:picChg chg="add mod">
          <ac:chgData name="Marenk, Joerg" userId="c70e04d7-1f6f-481c-90e3-9b7f37ca5724" providerId="ADAL" clId="{44113F79-1380-424F-B1B8-1A760162F98A}" dt="2022-10-18T12:49:07.630" v="2942" actId="554"/>
          <ac:picMkLst>
            <pc:docMk/>
            <pc:sldMk cId="2243323028" sldId="6699"/>
            <ac:picMk id="11" creationId="{2EC79F2C-5F57-45F1-8A1F-61C6429B08AE}"/>
          </ac:picMkLst>
        </pc:picChg>
        <pc:picChg chg="del">
          <ac:chgData name="Marenk, Joerg" userId="c70e04d7-1f6f-481c-90e3-9b7f37ca5724" providerId="ADAL" clId="{44113F79-1380-424F-B1B8-1A760162F98A}" dt="2022-10-18T08:00:56.872" v="1814" actId="478"/>
          <ac:picMkLst>
            <pc:docMk/>
            <pc:sldMk cId="2243323028" sldId="6699"/>
            <ac:picMk id="12" creationId="{14CB553F-D041-42AD-8001-71D87CE73EF9}"/>
          </ac:picMkLst>
        </pc:picChg>
        <pc:picChg chg="mod">
          <ac:chgData name="Marenk, Joerg" userId="c70e04d7-1f6f-481c-90e3-9b7f37ca5724" providerId="ADAL" clId="{44113F79-1380-424F-B1B8-1A760162F98A}" dt="2022-10-18T12:48:39.132" v="2936" actId="552"/>
          <ac:picMkLst>
            <pc:docMk/>
            <pc:sldMk cId="2243323028" sldId="6699"/>
            <ac:picMk id="21" creationId="{71A8900B-FDC2-4B52-9DB6-3CDF7F1CB855}"/>
          </ac:picMkLst>
        </pc:picChg>
        <pc:picChg chg="mod">
          <ac:chgData name="Marenk, Joerg" userId="c70e04d7-1f6f-481c-90e3-9b7f37ca5724" providerId="ADAL" clId="{44113F79-1380-424F-B1B8-1A760162F98A}" dt="2022-10-18T12:48:18.883" v="2930" actId="1076"/>
          <ac:picMkLst>
            <pc:docMk/>
            <pc:sldMk cId="2243323028" sldId="6699"/>
            <ac:picMk id="22" creationId="{8A2D653C-F410-4564-B73A-A1003257D916}"/>
          </ac:picMkLst>
        </pc:picChg>
      </pc:sldChg>
      <pc:sldChg chg="add">
        <pc:chgData name="Marenk, Joerg" userId="c70e04d7-1f6f-481c-90e3-9b7f37ca5724" providerId="ADAL" clId="{44113F79-1380-424F-B1B8-1A760162F98A}" dt="2022-10-18T08:23:59.540" v="1961"/>
        <pc:sldMkLst>
          <pc:docMk/>
          <pc:sldMk cId="819677908" sldId="6700"/>
        </pc:sldMkLst>
      </pc:sldChg>
      <pc:sldChg chg="add">
        <pc:chgData name="Marenk, Joerg" userId="c70e04d7-1f6f-481c-90e3-9b7f37ca5724" providerId="ADAL" clId="{44113F79-1380-424F-B1B8-1A760162F98A}" dt="2022-10-13T06:43:33.348" v="356"/>
        <pc:sldMkLst>
          <pc:docMk/>
          <pc:sldMk cId="2807153517" sldId="2076136977"/>
        </pc:sldMkLst>
      </pc:sldChg>
      <pc:sldChg chg="add">
        <pc:chgData name="Marenk, Joerg" userId="c70e04d7-1f6f-481c-90e3-9b7f37ca5724" providerId="ADAL" clId="{44113F79-1380-424F-B1B8-1A760162F98A}" dt="2022-10-13T06:43:33.348" v="356"/>
        <pc:sldMkLst>
          <pc:docMk/>
          <pc:sldMk cId="3670387702" sldId="2076136980"/>
        </pc:sldMkLst>
      </pc:sldChg>
      <pc:sldChg chg="modSp add mod modShow">
        <pc:chgData name="Marenk, Joerg" userId="c70e04d7-1f6f-481c-90e3-9b7f37ca5724" providerId="ADAL" clId="{44113F79-1380-424F-B1B8-1A760162F98A}" dt="2022-10-18T07:55:37.322" v="1801" actId="729"/>
        <pc:sldMkLst>
          <pc:docMk/>
          <pc:sldMk cId="4135289065" sldId="2076136981"/>
        </pc:sldMkLst>
        <pc:spChg chg="mod">
          <ac:chgData name="Marenk, Joerg" userId="c70e04d7-1f6f-481c-90e3-9b7f37ca5724" providerId="ADAL" clId="{44113F79-1380-424F-B1B8-1A760162F98A}" dt="2022-10-18T07:55:14.131" v="1800" actId="12"/>
          <ac:spMkLst>
            <pc:docMk/>
            <pc:sldMk cId="4135289065" sldId="2076136981"/>
            <ac:spMk id="13" creationId="{58165091-E842-4754-A698-BA59C922E7BE}"/>
          </ac:spMkLst>
        </pc:spChg>
      </pc:sldChg>
      <pc:sldChg chg="add">
        <pc:chgData name="Marenk, Joerg" userId="c70e04d7-1f6f-481c-90e3-9b7f37ca5724" providerId="ADAL" clId="{44113F79-1380-424F-B1B8-1A760162F98A}" dt="2022-10-13T06:44:20.416" v="357"/>
        <pc:sldMkLst>
          <pc:docMk/>
          <pc:sldMk cId="3799320320" sldId="2076136983"/>
        </pc:sldMkLst>
      </pc:sldChg>
      <pc:sldChg chg="modSp add mod modShow">
        <pc:chgData name="Marenk, Joerg" userId="c70e04d7-1f6f-481c-90e3-9b7f37ca5724" providerId="ADAL" clId="{44113F79-1380-424F-B1B8-1A760162F98A}" dt="2022-10-18T08:03:14.640" v="1872" actId="729"/>
        <pc:sldMkLst>
          <pc:docMk/>
          <pc:sldMk cId="1294283282" sldId="2076136985"/>
        </pc:sldMkLst>
        <pc:spChg chg="mod">
          <ac:chgData name="Marenk, Joerg" userId="c70e04d7-1f6f-481c-90e3-9b7f37ca5724" providerId="ADAL" clId="{44113F79-1380-424F-B1B8-1A760162F98A}" dt="2022-10-18T08:00:04.484" v="1813" actId="12"/>
          <ac:spMkLst>
            <pc:docMk/>
            <pc:sldMk cId="1294283282" sldId="2076136985"/>
            <ac:spMk id="13" creationId="{58165091-E842-4754-A698-BA59C922E7BE}"/>
          </ac:spMkLst>
        </pc:spChg>
      </pc:sldChg>
      <pc:sldChg chg="add">
        <pc:chgData name="Marenk, Joerg" userId="c70e04d7-1f6f-481c-90e3-9b7f37ca5724" providerId="ADAL" clId="{44113F79-1380-424F-B1B8-1A760162F98A}" dt="2022-10-13T06:44:20.416" v="357"/>
        <pc:sldMkLst>
          <pc:docMk/>
          <pc:sldMk cId="899757818" sldId="2076136986"/>
        </pc:sldMkLst>
      </pc:sldChg>
      <pc:sldChg chg="add modAnim">
        <pc:chgData name="Marenk, Joerg" userId="c70e04d7-1f6f-481c-90e3-9b7f37ca5724" providerId="ADAL" clId="{44113F79-1380-424F-B1B8-1A760162F98A}" dt="2022-10-18T07:54:44.565" v="1799"/>
        <pc:sldMkLst>
          <pc:docMk/>
          <pc:sldMk cId="2433140688" sldId="2076136987"/>
        </pc:sldMkLst>
      </pc:sldChg>
      <pc:sldChg chg="add del">
        <pc:chgData name="Marenk, Joerg" userId="c70e04d7-1f6f-481c-90e3-9b7f37ca5724" providerId="ADAL" clId="{44113F79-1380-424F-B1B8-1A760162F98A}" dt="2022-10-18T09:02:38.049" v="2732" actId="47"/>
        <pc:sldMkLst>
          <pc:docMk/>
          <pc:sldMk cId="3064431343" sldId="2076136988"/>
        </pc:sldMkLst>
      </pc:sldChg>
      <pc:sldChg chg="add">
        <pc:chgData name="Marenk, Joerg" userId="c70e04d7-1f6f-481c-90e3-9b7f37ca5724" providerId="ADAL" clId="{44113F79-1380-424F-B1B8-1A760162F98A}" dt="2022-10-13T06:44:20.416" v="357"/>
        <pc:sldMkLst>
          <pc:docMk/>
          <pc:sldMk cId="3892382762" sldId="2076136989"/>
        </pc:sldMkLst>
      </pc:sldChg>
      <pc:sldChg chg="add">
        <pc:chgData name="Marenk, Joerg" userId="c70e04d7-1f6f-481c-90e3-9b7f37ca5724" providerId="ADAL" clId="{44113F79-1380-424F-B1B8-1A760162F98A}" dt="2022-10-13T06:44:20.416" v="357"/>
        <pc:sldMkLst>
          <pc:docMk/>
          <pc:sldMk cId="1287644077" sldId="2076136990"/>
        </pc:sldMkLst>
      </pc:sldChg>
      <pc:sldChg chg="add mod modShow">
        <pc:chgData name="Marenk, Joerg" userId="c70e04d7-1f6f-481c-90e3-9b7f37ca5724" providerId="ADAL" clId="{44113F79-1380-424F-B1B8-1A760162F98A}" dt="2022-10-18T07:55:37.322" v="1801" actId="729"/>
        <pc:sldMkLst>
          <pc:docMk/>
          <pc:sldMk cId="4106755764" sldId="2076136991"/>
        </pc:sldMkLst>
      </pc:sldChg>
      <pc:sldChg chg="add del">
        <pc:chgData name="Marenk, Joerg" userId="c70e04d7-1f6f-481c-90e3-9b7f37ca5724" providerId="ADAL" clId="{44113F79-1380-424F-B1B8-1A760162F98A}" dt="2022-10-14T07:51:24.436" v="361" actId="47"/>
        <pc:sldMkLst>
          <pc:docMk/>
          <pc:sldMk cId="2115200144" sldId="2076136992"/>
        </pc:sldMkLst>
      </pc:sldChg>
      <pc:sldChg chg="add mod modShow">
        <pc:chgData name="Marenk, Joerg" userId="c70e04d7-1f6f-481c-90e3-9b7f37ca5724" providerId="ADAL" clId="{44113F79-1380-424F-B1B8-1A760162F98A}" dt="2022-10-18T07:55:37.322" v="1801" actId="729"/>
        <pc:sldMkLst>
          <pc:docMk/>
          <pc:sldMk cId="3256101766" sldId="2076136993"/>
        </pc:sldMkLst>
      </pc:sldChg>
      <pc:sldChg chg="modSp add modAnim">
        <pc:chgData name="Marenk, Joerg" userId="c70e04d7-1f6f-481c-90e3-9b7f37ca5724" providerId="ADAL" clId="{44113F79-1380-424F-B1B8-1A760162F98A}" dt="2022-10-18T08:02:52.756" v="1871" actId="20577"/>
        <pc:sldMkLst>
          <pc:docMk/>
          <pc:sldMk cId="1341166941" sldId="2076136994"/>
        </pc:sldMkLst>
        <pc:spChg chg="mod">
          <ac:chgData name="Marenk, Joerg" userId="c70e04d7-1f6f-481c-90e3-9b7f37ca5724" providerId="ADAL" clId="{44113F79-1380-424F-B1B8-1A760162F98A}" dt="2022-10-18T08:02:52.756" v="1871" actId="20577"/>
          <ac:spMkLst>
            <pc:docMk/>
            <pc:sldMk cId="1341166941" sldId="2076136994"/>
            <ac:spMk id="18" creationId="{6615F65A-D20B-4F36-B25F-644B016A1DD4}"/>
          </ac:spMkLst>
        </pc:spChg>
      </pc:sldChg>
      <pc:sldChg chg="add del">
        <pc:chgData name="Marenk, Joerg" userId="c70e04d7-1f6f-481c-90e3-9b7f37ca5724" providerId="ADAL" clId="{44113F79-1380-424F-B1B8-1A760162F98A}" dt="2022-10-14T08:12:53.602" v="556" actId="2696"/>
        <pc:sldMkLst>
          <pc:docMk/>
          <pc:sldMk cId="1934608558" sldId="2076136995"/>
        </pc:sldMkLst>
      </pc:sldChg>
      <pc:sldChg chg="add mod modShow">
        <pc:chgData name="Marenk, Joerg" userId="c70e04d7-1f6f-481c-90e3-9b7f37ca5724" providerId="ADAL" clId="{44113F79-1380-424F-B1B8-1A760162F98A}" dt="2022-10-18T08:19:24.429" v="1873" actId="729"/>
        <pc:sldMkLst>
          <pc:docMk/>
          <pc:sldMk cId="3914474584" sldId="2076136995"/>
        </pc:sldMkLst>
      </pc:sldChg>
      <pc:sldChg chg="delSp modSp add mod">
        <pc:chgData name="Marenk, Joerg" userId="c70e04d7-1f6f-481c-90e3-9b7f37ca5724" providerId="ADAL" clId="{44113F79-1380-424F-B1B8-1A760162F98A}" dt="2022-10-18T12:42:21.721" v="2893" actId="1036"/>
        <pc:sldMkLst>
          <pc:docMk/>
          <pc:sldMk cId="2766674172" sldId="2076137207"/>
        </pc:sldMkLst>
        <pc:spChg chg="mod topLvl">
          <ac:chgData name="Marenk, Joerg" userId="c70e04d7-1f6f-481c-90e3-9b7f37ca5724" providerId="ADAL" clId="{44113F79-1380-424F-B1B8-1A760162F98A}" dt="2022-10-18T12:42:21.721" v="2893" actId="1036"/>
          <ac:spMkLst>
            <pc:docMk/>
            <pc:sldMk cId="2766674172" sldId="2076137207"/>
            <ac:spMk id="3" creationId="{85414CE4-BD02-479A-A01E-A9FFA5BD4544}"/>
          </ac:spMkLst>
        </pc:spChg>
        <pc:spChg chg="mod topLvl">
          <ac:chgData name="Marenk, Joerg" userId="c70e04d7-1f6f-481c-90e3-9b7f37ca5724" providerId="ADAL" clId="{44113F79-1380-424F-B1B8-1A760162F98A}" dt="2022-10-18T12:42:21.721" v="2893" actId="1036"/>
          <ac:spMkLst>
            <pc:docMk/>
            <pc:sldMk cId="2766674172" sldId="2076137207"/>
            <ac:spMk id="4" creationId="{C681F9F5-D290-4EFD-A1EB-E22E893E4926}"/>
          </ac:spMkLst>
        </pc:spChg>
        <pc:spChg chg="mod topLvl">
          <ac:chgData name="Marenk, Joerg" userId="c70e04d7-1f6f-481c-90e3-9b7f37ca5724" providerId="ADAL" clId="{44113F79-1380-424F-B1B8-1A760162F98A}" dt="2022-10-18T12:42:21.721" v="2893" actId="1036"/>
          <ac:spMkLst>
            <pc:docMk/>
            <pc:sldMk cId="2766674172" sldId="2076137207"/>
            <ac:spMk id="10" creationId="{DD96F0C4-7E36-43AA-9661-C32486D1929E}"/>
          </ac:spMkLst>
        </pc:spChg>
        <pc:spChg chg="mod">
          <ac:chgData name="Marenk, Joerg" userId="c70e04d7-1f6f-481c-90e3-9b7f37ca5724" providerId="ADAL" clId="{44113F79-1380-424F-B1B8-1A760162F98A}" dt="2022-10-18T12:42:21.721" v="2893" actId="1036"/>
          <ac:spMkLst>
            <pc:docMk/>
            <pc:sldMk cId="2766674172" sldId="2076137207"/>
            <ac:spMk id="15" creationId="{1D2F4F11-DF5E-469E-B0E3-056B27263062}"/>
          </ac:spMkLst>
        </pc:spChg>
        <pc:spChg chg="mod">
          <ac:chgData name="Marenk, Joerg" userId="c70e04d7-1f6f-481c-90e3-9b7f37ca5724" providerId="ADAL" clId="{44113F79-1380-424F-B1B8-1A760162F98A}" dt="2022-10-18T12:42:21.721" v="2893" actId="1036"/>
          <ac:spMkLst>
            <pc:docMk/>
            <pc:sldMk cId="2766674172" sldId="2076137207"/>
            <ac:spMk id="16" creationId="{0B599743-C754-4CE8-95C3-9FFD391351EA}"/>
          </ac:spMkLst>
        </pc:spChg>
        <pc:grpChg chg="del mod topLvl">
          <ac:chgData name="Marenk, Joerg" userId="c70e04d7-1f6f-481c-90e3-9b7f37ca5724" providerId="ADAL" clId="{44113F79-1380-424F-B1B8-1A760162F98A}" dt="2022-10-18T07:37:19.086" v="1736" actId="165"/>
          <ac:grpSpMkLst>
            <pc:docMk/>
            <pc:sldMk cId="2766674172" sldId="2076137207"/>
            <ac:grpSpMk id="6" creationId="{D7468431-405A-4D51-B69B-EE305956ED8A}"/>
          </ac:grpSpMkLst>
        </pc:grpChg>
        <pc:grpChg chg="del">
          <ac:chgData name="Marenk, Joerg" userId="c70e04d7-1f6f-481c-90e3-9b7f37ca5724" providerId="ADAL" clId="{44113F79-1380-424F-B1B8-1A760162F98A}" dt="2022-10-18T07:37:15.081" v="1735" actId="165"/>
          <ac:grpSpMkLst>
            <pc:docMk/>
            <pc:sldMk cId="2766674172" sldId="2076137207"/>
            <ac:grpSpMk id="13" creationId="{202172F6-014C-4BB9-B2F6-8FC5AE6A383D}"/>
          </ac:grpSpMkLst>
        </pc:grpChg>
        <pc:grpChg chg="del">
          <ac:chgData name="Marenk, Joerg" userId="c70e04d7-1f6f-481c-90e3-9b7f37ca5724" providerId="ADAL" clId="{44113F79-1380-424F-B1B8-1A760162F98A}" dt="2022-10-18T07:37:26.375" v="1737" actId="165"/>
          <ac:grpSpMkLst>
            <pc:docMk/>
            <pc:sldMk cId="2766674172" sldId="2076137207"/>
            <ac:grpSpMk id="14" creationId="{BFE06745-D72A-47D0-ABFA-0475DE624D3B}"/>
          </ac:grpSpMkLst>
        </pc:grpChg>
        <pc:picChg chg="mod topLvl">
          <ac:chgData name="Marenk, Joerg" userId="c70e04d7-1f6f-481c-90e3-9b7f37ca5724" providerId="ADAL" clId="{44113F79-1380-424F-B1B8-1A760162F98A}" dt="2022-10-18T12:42:21.721" v="2893" actId="1036"/>
          <ac:picMkLst>
            <pc:docMk/>
            <pc:sldMk cId="2766674172" sldId="2076137207"/>
            <ac:picMk id="5" creationId="{35120333-EF15-45EF-ADDD-F37146757F83}"/>
          </ac:picMkLst>
        </pc:picChg>
        <pc:picChg chg="mod topLvl">
          <ac:chgData name="Marenk, Joerg" userId="c70e04d7-1f6f-481c-90e3-9b7f37ca5724" providerId="ADAL" clId="{44113F79-1380-424F-B1B8-1A760162F98A}" dt="2022-10-18T12:42:21.721" v="2893" actId="1036"/>
          <ac:picMkLst>
            <pc:docMk/>
            <pc:sldMk cId="2766674172" sldId="2076137207"/>
            <ac:picMk id="7" creationId="{5CD311BC-96EE-44FD-A2C9-6AD89E0EA0A2}"/>
          </ac:picMkLst>
        </pc:picChg>
        <pc:picChg chg="mod topLvl">
          <ac:chgData name="Marenk, Joerg" userId="c70e04d7-1f6f-481c-90e3-9b7f37ca5724" providerId="ADAL" clId="{44113F79-1380-424F-B1B8-1A760162F98A}" dt="2022-10-18T12:42:21.721" v="2893" actId="1036"/>
          <ac:picMkLst>
            <pc:docMk/>
            <pc:sldMk cId="2766674172" sldId="2076137207"/>
            <ac:picMk id="8" creationId="{E793D91D-7F9E-472F-A396-919ED7F6E398}"/>
          </ac:picMkLst>
        </pc:picChg>
        <pc:picChg chg="mod topLvl">
          <ac:chgData name="Marenk, Joerg" userId="c70e04d7-1f6f-481c-90e3-9b7f37ca5724" providerId="ADAL" clId="{44113F79-1380-424F-B1B8-1A760162F98A}" dt="2022-10-18T12:42:21.721" v="2893" actId="1036"/>
          <ac:picMkLst>
            <pc:docMk/>
            <pc:sldMk cId="2766674172" sldId="2076137207"/>
            <ac:picMk id="9" creationId="{0A961ED1-F774-4C9F-B893-D941C4A2BE60}"/>
          </ac:picMkLst>
        </pc:picChg>
      </pc:sldChg>
      <pc:sldChg chg="add del">
        <pc:chgData name="Marenk, Joerg" userId="c70e04d7-1f6f-481c-90e3-9b7f37ca5724" providerId="ADAL" clId="{44113F79-1380-424F-B1B8-1A760162F98A}" dt="2022-10-11T13:52:50.205" v="116" actId="47"/>
        <pc:sldMkLst>
          <pc:docMk/>
          <pc:sldMk cId="3590076033" sldId="2076137212"/>
        </pc:sldMkLst>
      </pc:sldChg>
      <pc:sldChg chg="modSp add mod">
        <pc:chgData name="Marenk, Joerg" userId="c70e04d7-1f6f-481c-90e3-9b7f37ca5724" providerId="ADAL" clId="{44113F79-1380-424F-B1B8-1A760162F98A}" dt="2022-10-18T09:01:20.718" v="2731" actId="20577"/>
        <pc:sldMkLst>
          <pc:docMk/>
          <pc:sldMk cId="3590055097" sldId="2142532798"/>
        </pc:sldMkLst>
        <pc:spChg chg="mod">
          <ac:chgData name="Marenk, Joerg" userId="c70e04d7-1f6f-481c-90e3-9b7f37ca5724" providerId="ADAL" clId="{44113F79-1380-424F-B1B8-1A760162F98A}" dt="2022-10-18T09:01:20.718" v="2731" actId="20577"/>
          <ac:spMkLst>
            <pc:docMk/>
            <pc:sldMk cId="3590055097" sldId="2142532798"/>
            <ac:spMk id="3" creationId="{288946D9-736A-40FE-832B-C097932E3CCE}"/>
          </ac:spMkLst>
        </pc:spChg>
      </pc:sldChg>
      <pc:sldChg chg="modSp add mod">
        <pc:chgData name="Marenk, Joerg" userId="c70e04d7-1f6f-481c-90e3-9b7f37ca5724" providerId="ADAL" clId="{44113F79-1380-424F-B1B8-1A760162F98A}" dt="2022-10-11T13:58:57.454" v="247" actId="20577"/>
        <pc:sldMkLst>
          <pc:docMk/>
          <pc:sldMk cId="1419062504" sldId="2142532806"/>
        </pc:sldMkLst>
        <pc:spChg chg="mod">
          <ac:chgData name="Marenk, Joerg" userId="c70e04d7-1f6f-481c-90e3-9b7f37ca5724" providerId="ADAL" clId="{44113F79-1380-424F-B1B8-1A760162F98A}" dt="2022-10-11T13:58:57.454" v="247" actId="20577"/>
          <ac:spMkLst>
            <pc:docMk/>
            <pc:sldMk cId="1419062504" sldId="2142532806"/>
            <ac:spMk id="4" creationId="{614B164A-02E7-4C38-8066-BD044DD6BB37}"/>
          </ac:spMkLst>
        </pc:spChg>
      </pc:sldChg>
      <pc:sldChg chg="modSp add mod">
        <pc:chgData name="Marenk, Joerg" userId="c70e04d7-1f6f-481c-90e3-9b7f37ca5724" providerId="ADAL" clId="{44113F79-1380-424F-B1B8-1A760162F98A}" dt="2022-10-12T08:59:56.542" v="318" actId="108"/>
        <pc:sldMkLst>
          <pc:docMk/>
          <pc:sldMk cId="3091826796" sldId="2146846600"/>
        </pc:sldMkLst>
        <pc:spChg chg="mod">
          <ac:chgData name="Marenk, Joerg" userId="c70e04d7-1f6f-481c-90e3-9b7f37ca5724" providerId="ADAL" clId="{44113F79-1380-424F-B1B8-1A760162F98A}" dt="2022-10-12T08:59:23.791" v="313" actId="207"/>
          <ac:spMkLst>
            <pc:docMk/>
            <pc:sldMk cId="3091826796" sldId="2146846600"/>
            <ac:spMk id="37" creationId="{96E5A274-7505-4F2D-9680-478245116177}"/>
          </ac:spMkLst>
        </pc:spChg>
        <pc:spChg chg="mod">
          <ac:chgData name="Marenk, Joerg" userId="c70e04d7-1f6f-481c-90e3-9b7f37ca5724" providerId="ADAL" clId="{44113F79-1380-424F-B1B8-1A760162F98A}" dt="2022-10-12T08:59:28.442" v="314" actId="207"/>
          <ac:spMkLst>
            <pc:docMk/>
            <pc:sldMk cId="3091826796" sldId="2146846600"/>
            <ac:spMk id="39" creationId="{A599F62C-CAEB-4189-81F4-112671F89FDB}"/>
          </ac:spMkLst>
        </pc:spChg>
        <pc:spChg chg="mod">
          <ac:chgData name="Marenk, Joerg" userId="c70e04d7-1f6f-481c-90e3-9b7f37ca5724" providerId="ADAL" clId="{44113F79-1380-424F-B1B8-1A760162F98A}" dt="2022-10-12T08:59:56.542" v="318" actId="108"/>
          <ac:spMkLst>
            <pc:docMk/>
            <pc:sldMk cId="3091826796" sldId="2146846600"/>
            <ac:spMk id="42" creationId="{5D92F437-7528-4826-94AB-D4A19FD8A718}"/>
          </ac:spMkLst>
        </pc:spChg>
        <pc:spChg chg="mod">
          <ac:chgData name="Marenk, Joerg" userId="c70e04d7-1f6f-481c-90e3-9b7f37ca5724" providerId="ADAL" clId="{44113F79-1380-424F-B1B8-1A760162F98A}" dt="2022-10-12T08:59:36.458" v="315" actId="207"/>
          <ac:spMkLst>
            <pc:docMk/>
            <pc:sldMk cId="3091826796" sldId="2146846600"/>
            <ac:spMk id="47" creationId="{BFB43126-B392-458D-B015-5A9392B8AA55}"/>
          </ac:spMkLst>
        </pc:spChg>
      </pc:sldChg>
      <pc:sldChg chg="modSp add del mod">
        <pc:chgData name="Marenk, Joerg" userId="c70e04d7-1f6f-481c-90e3-9b7f37ca5724" providerId="ADAL" clId="{44113F79-1380-424F-B1B8-1A760162F98A}" dt="2022-10-18T07:59:15.415" v="1812" actId="47"/>
        <pc:sldMkLst>
          <pc:docMk/>
          <pc:sldMk cId="321879878" sldId="2147373810"/>
        </pc:sldMkLst>
        <pc:spChg chg="mod">
          <ac:chgData name="Marenk, Joerg" userId="c70e04d7-1f6f-481c-90e3-9b7f37ca5724" providerId="ADAL" clId="{44113F79-1380-424F-B1B8-1A760162F98A}" dt="2022-10-14T09:08:26.924" v="1380" actId="20577"/>
          <ac:spMkLst>
            <pc:docMk/>
            <pc:sldMk cId="321879878" sldId="2147373810"/>
            <ac:spMk id="3" creationId="{288946D9-736A-40FE-832B-C097932E3CCE}"/>
          </ac:spMkLst>
        </pc:spChg>
      </pc:sldChg>
      <pc:sldChg chg="add del">
        <pc:chgData name="Marenk, Joerg" userId="c70e04d7-1f6f-481c-90e3-9b7f37ca5724" providerId="ADAL" clId="{44113F79-1380-424F-B1B8-1A760162F98A}" dt="2022-10-18T08:19:42.554" v="1876"/>
        <pc:sldMkLst>
          <pc:docMk/>
          <pc:sldMk cId="862823936" sldId="2147373810"/>
        </pc:sldMkLst>
      </pc:sldChg>
      <pc:sldChg chg="modSp add mod">
        <pc:chgData name="Marenk, Joerg" userId="c70e04d7-1f6f-481c-90e3-9b7f37ca5724" providerId="ADAL" clId="{44113F79-1380-424F-B1B8-1A760162F98A}" dt="2022-10-12T08:56:26.357" v="268" actId="20577"/>
        <pc:sldMkLst>
          <pc:docMk/>
          <pc:sldMk cId="4223908585" sldId="2147374510"/>
        </pc:sldMkLst>
        <pc:spChg chg="mod">
          <ac:chgData name="Marenk, Joerg" userId="c70e04d7-1f6f-481c-90e3-9b7f37ca5724" providerId="ADAL" clId="{44113F79-1380-424F-B1B8-1A760162F98A}" dt="2022-10-12T08:56:26.357" v="268" actId="20577"/>
          <ac:spMkLst>
            <pc:docMk/>
            <pc:sldMk cId="4223908585" sldId="2147374510"/>
            <ac:spMk id="3" creationId="{6EC46871-C60A-0B74-6C0B-9FC12D31CEDB}"/>
          </ac:spMkLst>
        </pc:spChg>
      </pc:sldChg>
      <pc:sldChg chg="modSp add mod">
        <pc:chgData name="Marenk, Joerg" userId="c70e04d7-1f6f-481c-90e3-9b7f37ca5724" providerId="ADAL" clId="{44113F79-1380-424F-B1B8-1A760162F98A}" dt="2022-10-12T08:56:47.684" v="308" actId="20577"/>
        <pc:sldMkLst>
          <pc:docMk/>
          <pc:sldMk cId="2041264603" sldId="2147374511"/>
        </pc:sldMkLst>
        <pc:spChg chg="mod">
          <ac:chgData name="Marenk, Joerg" userId="c70e04d7-1f6f-481c-90e3-9b7f37ca5724" providerId="ADAL" clId="{44113F79-1380-424F-B1B8-1A760162F98A}" dt="2022-10-12T08:56:47.684" v="308" actId="20577"/>
          <ac:spMkLst>
            <pc:docMk/>
            <pc:sldMk cId="2041264603" sldId="2147374511"/>
            <ac:spMk id="3" creationId="{6EC46871-C60A-0B74-6C0B-9FC12D31CEDB}"/>
          </ac:spMkLst>
        </pc:spChg>
      </pc:sldChg>
      <pc:sldChg chg="addSp delSp modSp new mod modClrScheme chgLayout">
        <pc:chgData name="Marenk, Joerg" userId="c70e04d7-1f6f-481c-90e3-9b7f37ca5724" providerId="ADAL" clId="{44113F79-1380-424F-B1B8-1A760162F98A}" dt="2022-10-14T11:58:48.113" v="1459" actId="18131"/>
        <pc:sldMkLst>
          <pc:docMk/>
          <pc:sldMk cId="1544829903" sldId="2147374512"/>
        </pc:sldMkLst>
        <pc:spChg chg="del">
          <ac:chgData name="Marenk, Joerg" userId="c70e04d7-1f6f-481c-90e3-9b7f37ca5724" providerId="ADAL" clId="{44113F79-1380-424F-B1B8-1A760162F98A}" dt="2022-10-12T08:56:59.046" v="310" actId="700"/>
          <ac:spMkLst>
            <pc:docMk/>
            <pc:sldMk cId="1544829903" sldId="2147374512"/>
            <ac:spMk id="2" creationId="{582520CD-D77B-48FC-AE40-8F6E1892E493}"/>
          </ac:spMkLst>
        </pc:spChg>
        <pc:spChg chg="del mod ord">
          <ac:chgData name="Marenk, Joerg" userId="c70e04d7-1f6f-481c-90e3-9b7f37ca5724" providerId="ADAL" clId="{44113F79-1380-424F-B1B8-1A760162F98A}" dt="2022-10-12T08:56:59.046" v="310" actId="700"/>
          <ac:spMkLst>
            <pc:docMk/>
            <pc:sldMk cId="1544829903" sldId="2147374512"/>
            <ac:spMk id="3" creationId="{E9EA7D6A-B484-4BC4-A951-6047FCBBDB15}"/>
          </ac:spMkLst>
        </pc:spChg>
        <pc:spChg chg="add del mod ord">
          <ac:chgData name="Marenk, Joerg" userId="c70e04d7-1f6f-481c-90e3-9b7f37ca5724" providerId="ADAL" clId="{44113F79-1380-424F-B1B8-1A760162F98A}" dt="2022-10-14T08:16:19.219" v="558" actId="700"/>
          <ac:spMkLst>
            <pc:docMk/>
            <pc:sldMk cId="1544829903" sldId="2147374512"/>
            <ac:spMk id="4" creationId="{DD8FE960-404F-4609-B086-256399B03800}"/>
          </ac:spMkLst>
        </pc:spChg>
        <pc:spChg chg="add del mod ord">
          <ac:chgData name="Marenk, Joerg" userId="c70e04d7-1f6f-481c-90e3-9b7f37ca5724" providerId="ADAL" clId="{44113F79-1380-424F-B1B8-1A760162F98A}" dt="2022-10-14T08:16:19.219" v="558" actId="700"/>
          <ac:spMkLst>
            <pc:docMk/>
            <pc:sldMk cId="1544829903" sldId="2147374512"/>
            <ac:spMk id="5" creationId="{C64F3BB3-62DA-4133-9E08-9FFDDB4544BA}"/>
          </ac:spMkLst>
        </pc:spChg>
        <pc:spChg chg="add mod ord">
          <ac:chgData name="Marenk, Joerg" userId="c70e04d7-1f6f-481c-90e3-9b7f37ca5724" providerId="ADAL" clId="{44113F79-1380-424F-B1B8-1A760162F98A}" dt="2022-10-14T08:19:50.755" v="682" actId="700"/>
          <ac:spMkLst>
            <pc:docMk/>
            <pc:sldMk cId="1544829903" sldId="2147374512"/>
            <ac:spMk id="6" creationId="{71EA5E0D-B4A4-470F-BC23-0EFB36097C46}"/>
          </ac:spMkLst>
        </pc:spChg>
        <pc:spChg chg="add mod ord">
          <ac:chgData name="Marenk, Joerg" userId="c70e04d7-1f6f-481c-90e3-9b7f37ca5724" providerId="ADAL" clId="{44113F79-1380-424F-B1B8-1A760162F98A}" dt="2022-10-14T08:29:29.398" v="1012" actId="2711"/>
          <ac:spMkLst>
            <pc:docMk/>
            <pc:sldMk cId="1544829903" sldId="2147374512"/>
            <ac:spMk id="7" creationId="{8C26DBAD-95B4-4B90-9421-59BA5936D950}"/>
          </ac:spMkLst>
        </pc:spChg>
        <pc:spChg chg="add del mod ord">
          <ac:chgData name="Marenk, Joerg" userId="c70e04d7-1f6f-481c-90e3-9b7f37ca5724" providerId="ADAL" clId="{44113F79-1380-424F-B1B8-1A760162F98A}" dt="2022-10-14T08:18:10.406" v="628" actId="931"/>
          <ac:spMkLst>
            <pc:docMk/>
            <pc:sldMk cId="1544829903" sldId="2147374512"/>
            <ac:spMk id="8" creationId="{280865B9-000E-4E1F-A294-C213E1E35C03}"/>
          </ac:spMkLst>
        </pc:spChg>
        <pc:spChg chg="add mod ord">
          <ac:chgData name="Marenk, Joerg" userId="c70e04d7-1f6f-481c-90e3-9b7f37ca5724" providerId="ADAL" clId="{44113F79-1380-424F-B1B8-1A760162F98A}" dt="2022-10-14T08:29:09.591" v="1011" actId="27636"/>
          <ac:spMkLst>
            <pc:docMk/>
            <pc:sldMk cId="1544829903" sldId="2147374512"/>
            <ac:spMk id="9" creationId="{957267D9-93EC-4B63-A11E-BCA26775127A}"/>
          </ac:spMkLst>
        </pc:spChg>
        <pc:spChg chg="add del mod ord">
          <ac:chgData name="Marenk, Joerg" userId="c70e04d7-1f6f-481c-90e3-9b7f37ca5724" providerId="ADAL" clId="{44113F79-1380-424F-B1B8-1A760162F98A}" dt="2022-10-14T08:19:50.755" v="682" actId="700"/>
          <ac:spMkLst>
            <pc:docMk/>
            <pc:sldMk cId="1544829903" sldId="2147374512"/>
            <ac:spMk id="10" creationId="{A6F8A909-F7E5-433E-B196-5A23AA81FA89}"/>
          </ac:spMkLst>
        </pc:spChg>
        <pc:spChg chg="add mod ord">
          <ac:chgData name="Marenk, Joerg" userId="c70e04d7-1f6f-481c-90e3-9b7f37ca5724" providerId="ADAL" clId="{44113F79-1380-424F-B1B8-1A760162F98A}" dt="2022-10-14T08:29:36.667" v="1013" actId="108"/>
          <ac:spMkLst>
            <pc:docMk/>
            <pc:sldMk cId="1544829903" sldId="2147374512"/>
            <ac:spMk id="11" creationId="{C2CEC0F7-5DC5-4F71-BDEA-5DB40793DBA5}"/>
          </ac:spMkLst>
        </pc:spChg>
        <pc:spChg chg="add del mod ord">
          <ac:chgData name="Marenk, Joerg" userId="c70e04d7-1f6f-481c-90e3-9b7f37ca5724" providerId="ADAL" clId="{44113F79-1380-424F-B1B8-1A760162F98A}" dt="2022-10-14T08:18:58.538" v="637" actId="931"/>
          <ac:spMkLst>
            <pc:docMk/>
            <pc:sldMk cId="1544829903" sldId="2147374512"/>
            <ac:spMk id="12" creationId="{4C6DE182-3A84-4C28-9575-C85A294E4507}"/>
          </ac:spMkLst>
        </pc:spChg>
        <pc:spChg chg="add del mod ord">
          <ac:chgData name="Marenk, Joerg" userId="c70e04d7-1f6f-481c-90e3-9b7f37ca5724" providerId="ADAL" clId="{44113F79-1380-424F-B1B8-1A760162F98A}" dt="2022-10-14T08:19:56.135" v="684" actId="478"/>
          <ac:spMkLst>
            <pc:docMk/>
            <pc:sldMk cId="1544829903" sldId="2147374512"/>
            <ac:spMk id="13" creationId="{B8FD8537-AAEA-4172-9AAF-E05F08372717}"/>
          </ac:spMkLst>
        </pc:spChg>
        <pc:spChg chg="add del mod ord">
          <ac:chgData name="Marenk, Joerg" userId="c70e04d7-1f6f-481c-90e3-9b7f37ca5724" providerId="ADAL" clId="{44113F79-1380-424F-B1B8-1A760162F98A}" dt="2022-10-14T08:19:50.755" v="682" actId="700"/>
          <ac:spMkLst>
            <pc:docMk/>
            <pc:sldMk cId="1544829903" sldId="2147374512"/>
            <ac:spMk id="14" creationId="{E993FE06-3F89-4920-B978-E8EFEBF4F62F}"/>
          </ac:spMkLst>
        </pc:spChg>
        <pc:spChg chg="add del mod ord">
          <ac:chgData name="Marenk, Joerg" userId="c70e04d7-1f6f-481c-90e3-9b7f37ca5724" providerId="ADAL" clId="{44113F79-1380-424F-B1B8-1A760162F98A}" dt="2022-10-14T08:25:59.290" v="732" actId="931"/>
          <ac:spMkLst>
            <pc:docMk/>
            <pc:sldMk cId="1544829903" sldId="2147374512"/>
            <ac:spMk id="19" creationId="{AF6C754A-5DA8-487B-9D8C-A30BCD5D461C}"/>
          </ac:spMkLst>
        </pc:spChg>
        <pc:picChg chg="add mod ord modCrop">
          <ac:chgData name="Marenk, Joerg" userId="c70e04d7-1f6f-481c-90e3-9b7f37ca5724" providerId="ADAL" clId="{44113F79-1380-424F-B1B8-1A760162F98A}" dt="2022-10-14T11:58:48.113" v="1459" actId="18131"/>
          <ac:picMkLst>
            <pc:docMk/>
            <pc:sldMk cId="1544829903" sldId="2147374512"/>
            <ac:picMk id="16" creationId="{E4B965DA-3CCD-4A38-B1ED-1F40B235D4FC}"/>
          </ac:picMkLst>
        </pc:picChg>
        <pc:picChg chg="add mod ord modCrop">
          <ac:chgData name="Marenk, Joerg" userId="c70e04d7-1f6f-481c-90e3-9b7f37ca5724" providerId="ADAL" clId="{44113F79-1380-424F-B1B8-1A760162F98A}" dt="2022-10-14T08:19:50.755" v="682" actId="700"/>
          <ac:picMkLst>
            <pc:docMk/>
            <pc:sldMk cId="1544829903" sldId="2147374512"/>
            <ac:picMk id="18" creationId="{DBD3F1B2-C674-41F9-AA22-D7A25D8C8EEC}"/>
          </ac:picMkLst>
        </pc:picChg>
        <pc:picChg chg="add mod modCrop">
          <ac:chgData name="Marenk, Joerg" userId="c70e04d7-1f6f-481c-90e3-9b7f37ca5724" providerId="ADAL" clId="{44113F79-1380-424F-B1B8-1A760162F98A}" dt="2022-10-14T08:26:08.822" v="734" actId="18131"/>
          <ac:picMkLst>
            <pc:docMk/>
            <pc:sldMk cId="1544829903" sldId="2147374512"/>
            <ac:picMk id="21" creationId="{259E3B3D-C4FC-4D9F-9452-9096449340F2}"/>
          </ac:picMkLst>
        </pc:picChg>
      </pc:sldChg>
      <pc:sldChg chg="addSp delSp modSp new mod modClrScheme chgLayout">
        <pc:chgData name="Marenk, Joerg" userId="c70e04d7-1f6f-481c-90e3-9b7f37ca5724" providerId="ADAL" clId="{44113F79-1380-424F-B1B8-1A760162F98A}" dt="2022-10-18T08:47:48.225" v="2392" actId="478"/>
        <pc:sldMkLst>
          <pc:docMk/>
          <pc:sldMk cId="2968580940" sldId="2147374513"/>
        </pc:sldMkLst>
        <pc:spChg chg="del">
          <ac:chgData name="Marenk, Joerg" userId="c70e04d7-1f6f-481c-90e3-9b7f37ca5724" providerId="ADAL" clId="{44113F79-1380-424F-B1B8-1A760162F98A}" dt="2022-10-14T07:58:09.607" v="364" actId="700"/>
          <ac:spMkLst>
            <pc:docMk/>
            <pc:sldMk cId="2968580940" sldId="2147374513"/>
            <ac:spMk id="2" creationId="{2D11D3AF-7195-42CA-BB8E-01D37E7E3302}"/>
          </ac:spMkLst>
        </pc:spChg>
        <pc:spChg chg="del mod ord">
          <ac:chgData name="Marenk, Joerg" userId="c70e04d7-1f6f-481c-90e3-9b7f37ca5724" providerId="ADAL" clId="{44113F79-1380-424F-B1B8-1A760162F98A}" dt="2022-10-14T07:58:09.607" v="364" actId="700"/>
          <ac:spMkLst>
            <pc:docMk/>
            <pc:sldMk cId="2968580940" sldId="2147374513"/>
            <ac:spMk id="3" creationId="{329899A3-A811-4A92-AE17-11E349D1529A}"/>
          </ac:spMkLst>
        </pc:spChg>
        <pc:spChg chg="add del mod ord">
          <ac:chgData name="Marenk, Joerg" userId="c70e04d7-1f6f-481c-90e3-9b7f37ca5724" providerId="ADAL" clId="{44113F79-1380-424F-B1B8-1A760162F98A}" dt="2022-10-14T08:11:59.138" v="554" actId="700"/>
          <ac:spMkLst>
            <pc:docMk/>
            <pc:sldMk cId="2968580940" sldId="2147374513"/>
            <ac:spMk id="4" creationId="{CAE12DA6-3587-490D-AFAA-5FF8840DC99D}"/>
          </ac:spMkLst>
        </pc:spChg>
        <pc:spChg chg="add mod">
          <ac:chgData name="Marenk, Joerg" userId="c70e04d7-1f6f-481c-90e3-9b7f37ca5724" providerId="ADAL" clId="{44113F79-1380-424F-B1B8-1A760162F98A}" dt="2022-10-18T08:21:00.874" v="1949" actId="20577"/>
          <ac:spMkLst>
            <pc:docMk/>
            <pc:sldMk cId="2968580940" sldId="2147374513"/>
            <ac:spMk id="5" creationId="{8FD3FFDC-312F-45AA-AC79-6C1D288313F1}"/>
          </ac:spMkLst>
        </pc:spChg>
        <pc:spChg chg="add del mod">
          <ac:chgData name="Marenk, Joerg" userId="c70e04d7-1f6f-481c-90e3-9b7f37ca5724" providerId="ADAL" clId="{44113F79-1380-424F-B1B8-1A760162F98A}" dt="2022-10-18T08:47:48.225" v="2392" actId="478"/>
          <ac:spMkLst>
            <pc:docMk/>
            <pc:sldMk cId="2968580940" sldId="2147374513"/>
            <ac:spMk id="6" creationId="{9F63C2F8-1A86-4019-BCEB-E2CF1A26F63B}"/>
          </ac:spMkLst>
        </pc:spChg>
        <pc:spChg chg="add mod">
          <ac:chgData name="Marenk, Joerg" userId="c70e04d7-1f6f-481c-90e3-9b7f37ca5724" providerId="ADAL" clId="{44113F79-1380-424F-B1B8-1A760162F98A}" dt="2022-10-18T08:47:36.659" v="2387" actId="1036"/>
          <ac:spMkLst>
            <pc:docMk/>
            <pc:sldMk cId="2968580940" sldId="2147374513"/>
            <ac:spMk id="9" creationId="{29871C91-DDFE-4818-AB32-2384B9E3EDE7}"/>
          </ac:spMkLst>
        </pc:spChg>
        <pc:picChg chg="add mod">
          <ac:chgData name="Marenk, Joerg" userId="c70e04d7-1f6f-481c-90e3-9b7f37ca5724" providerId="ADAL" clId="{44113F79-1380-424F-B1B8-1A760162F98A}" dt="2022-10-18T08:47:46.203" v="2391" actId="1076"/>
          <ac:picMkLst>
            <pc:docMk/>
            <pc:sldMk cId="2968580940" sldId="2147374513"/>
            <ac:picMk id="8" creationId="{F1263F53-930F-4C98-B53D-84415E1E9C50}"/>
          </ac:picMkLst>
        </pc:picChg>
      </pc:sldChg>
      <pc:sldChg chg="modSp add mod">
        <pc:chgData name="Marenk, Joerg" userId="c70e04d7-1f6f-481c-90e3-9b7f37ca5724" providerId="ADAL" clId="{44113F79-1380-424F-B1B8-1A760162F98A}" dt="2022-10-14T07:58:53.363" v="451" actId="20577"/>
        <pc:sldMkLst>
          <pc:docMk/>
          <pc:sldMk cId="3393147786" sldId="2147374514"/>
        </pc:sldMkLst>
        <pc:spChg chg="mod">
          <ac:chgData name="Marenk, Joerg" userId="c70e04d7-1f6f-481c-90e3-9b7f37ca5724" providerId="ADAL" clId="{44113F79-1380-424F-B1B8-1A760162F98A}" dt="2022-10-14T07:58:53.363" v="451" actId="20577"/>
          <ac:spMkLst>
            <pc:docMk/>
            <pc:sldMk cId="3393147786" sldId="2147374514"/>
            <ac:spMk id="3" creationId="{6EC46871-C60A-0B74-6C0B-9FC12D31CEDB}"/>
          </ac:spMkLst>
        </pc:spChg>
      </pc:sldChg>
      <pc:sldChg chg="addSp delSp modSp add mod modClrScheme chgLayout">
        <pc:chgData name="Marenk, Joerg" userId="c70e04d7-1f6f-481c-90e3-9b7f37ca5724" providerId="ADAL" clId="{44113F79-1380-424F-B1B8-1A760162F98A}" dt="2022-10-14T11:59:30.345" v="1491" actId="20577"/>
        <pc:sldMkLst>
          <pc:docMk/>
          <pc:sldMk cId="3832091744" sldId="2147374515"/>
        </pc:sldMkLst>
        <pc:spChg chg="add del mod">
          <ac:chgData name="Marenk, Joerg" userId="c70e04d7-1f6f-481c-90e3-9b7f37ca5724" providerId="ADAL" clId="{44113F79-1380-424F-B1B8-1A760162F98A}" dt="2022-10-14T08:20:52.732" v="713" actId="931"/>
          <ac:spMkLst>
            <pc:docMk/>
            <pc:sldMk cId="3832091744" sldId="2147374515"/>
            <ac:spMk id="3" creationId="{BEA0AF53-74C3-4132-AF4A-A44FF34E7B7F}"/>
          </ac:spMkLst>
        </pc:spChg>
        <pc:spChg chg="mod ord">
          <ac:chgData name="Marenk, Joerg" userId="c70e04d7-1f6f-481c-90e3-9b7f37ca5724" providerId="ADAL" clId="{44113F79-1380-424F-B1B8-1A760162F98A}" dt="2022-10-14T08:20:18.555" v="707" actId="700"/>
          <ac:spMkLst>
            <pc:docMk/>
            <pc:sldMk cId="3832091744" sldId="2147374515"/>
            <ac:spMk id="6" creationId="{71EA5E0D-B4A4-470F-BC23-0EFB36097C46}"/>
          </ac:spMkLst>
        </pc:spChg>
        <pc:spChg chg="mod ord">
          <ac:chgData name="Marenk, Joerg" userId="c70e04d7-1f6f-481c-90e3-9b7f37ca5724" providerId="ADAL" clId="{44113F79-1380-424F-B1B8-1A760162F98A}" dt="2022-10-14T08:35:51.804" v="1341" actId="20577"/>
          <ac:spMkLst>
            <pc:docMk/>
            <pc:sldMk cId="3832091744" sldId="2147374515"/>
            <ac:spMk id="7" creationId="{8C26DBAD-95B4-4B90-9421-59BA5936D950}"/>
          </ac:spMkLst>
        </pc:spChg>
        <pc:spChg chg="mod ord">
          <ac:chgData name="Marenk, Joerg" userId="c70e04d7-1f6f-481c-90e3-9b7f37ca5724" providerId="ADAL" clId="{44113F79-1380-424F-B1B8-1A760162F98A}" dt="2022-10-14T11:59:30.345" v="1491" actId="20577"/>
          <ac:spMkLst>
            <pc:docMk/>
            <pc:sldMk cId="3832091744" sldId="2147374515"/>
            <ac:spMk id="9" creationId="{957267D9-93EC-4B63-A11E-BCA26775127A}"/>
          </ac:spMkLst>
        </pc:spChg>
        <pc:spChg chg="add del mod">
          <ac:chgData name="Marenk, Joerg" userId="c70e04d7-1f6f-481c-90e3-9b7f37ca5724" providerId="ADAL" clId="{44113F79-1380-424F-B1B8-1A760162F98A}" dt="2022-10-14T08:31:32.937" v="1014" actId="931"/>
          <ac:spMkLst>
            <pc:docMk/>
            <pc:sldMk cId="3832091744" sldId="2147374515"/>
            <ac:spMk id="10" creationId="{10E7D741-8CF1-47A7-BA1B-BEACAFF1D356}"/>
          </ac:spMkLst>
        </pc:spChg>
        <pc:spChg chg="del mod ord">
          <ac:chgData name="Marenk, Joerg" userId="c70e04d7-1f6f-481c-90e3-9b7f37ca5724" providerId="ADAL" clId="{44113F79-1380-424F-B1B8-1A760162F98A}" dt="2022-10-14T08:20:29.818" v="709" actId="478"/>
          <ac:spMkLst>
            <pc:docMk/>
            <pc:sldMk cId="3832091744" sldId="2147374515"/>
            <ac:spMk id="11" creationId="{C2CEC0F7-5DC5-4F71-BDEA-5DB40793DBA5}"/>
          </ac:spMkLst>
        </pc:spChg>
        <pc:spChg chg="del mod ord">
          <ac:chgData name="Marenk, Joerg" userId="c70e04d7-1f6f-481c-90e3-9b7f37ca5724" providerId="ADAL" clId="{44113F79-1380-424F-B1B8-1A760162F98A}" dt="2022-10-14T08:20:18.555" v="707" actId="700"/>
          <ac:spMkLst>
            <pc:docMk/>
            <pc:sldMk cId="3832091744" sldId="2147374515"/>
            <ac:spMk id="19" creationId="{AF6C754A-5DA8-487B-9D8C-A30BCD5D461C}"/>
          </ac:spMkLst>
        </pc:spChg>
        <pc:picChg chg="add mod">
          <ac:chgData name="Marenk, Joerg" userId="c70e04d7-1f6f-481c-90e3-9b7f37ca5724" providerId="ADAL" clId="{44113F79-1380-424F-B1B8-1A760162F98A}" dt="2022-10-14T08:20:52.732" v="713" actId="931"/>
          <ac:picMkLst>
            <pc:docMk/>
            <pc:sldMk cId="3832091744" sldId="2147374515"/>
            <ac:picMk id="5" creationId="{33266DD8-C272-43DD-B599-5C822A105C9C}"/>
          </ac:picMkLst>
        </pc:picChg>
        <pc:picChg chg="add mod modCrop">
          <ac:chgData name="Marenk, Joerg" userId="c70e04d7-1f6f-481c-90e3-9b7f37ca5724" providerId="ADAL" clId="{44113F79-1380-424F-B1B8-1A760162F98A}" dt="2022-10-14T08:31:47.363" v="1016" actId="18131"/>
          <ac:picMkLst>
            <pc:docMk/>
            <pc:sldMk cId="3832091744" sldId="2147374515"/>
            <ac:picMk id="13" creationId="{CC6BFD55-24E7-418D-BAE9-42795FE74941}"/>
          </ac:picMkLst>
        </pc:picChg>
        <pc:picChg chg="del mod ord modCrop">
          <ac:chgData name="Marenk, Joerg" userId="c70e04d7-1f6f-481c-90e3-9b7f37ca5724" providerId="ADAL" clId="{44113F79-1380-424F-B1B8-1A760162F98A}" dt="2022-10-14T08:20:56.499" v="714" actId="478"/>
          <ac:picMkLst>
            <pc:docMk/>
            <pc:sldMk cId="3832091744" sldId="2147374515"/>
            <ac:picMk id="16" creationId="{E4B965DA-3CCD-4A38-B1ED-1F40B235D4FC}"/>
          </ac:picMkLst>
        </pc:picChg>
        <pc:picChg chg="del mod ord modCrop">
          <ac:chgData name="Marenk, Joerg" userId="c70e04d7-1f6f-481c-90e3-9b7f37ca5724" providerId="ADAL" clId="{44113F79-1380-424F-B1B8-1A760162F98A}" dt="2022-10-14T08:20:47.853" v="712" actId="478"/>
          <ac:picMkLst>
            <pc:docMk/>
            <pc:sldMk cId="3832091744" sldId="2147374515"/>
            <ac:picMk id="18" creationId="{DBD3F1B2-C674-41F9-AA22-D7A25D8C8EEC}"/>
          </ac:picMkLst>
        </pc:picChg>
      </pc:sldChg>
      <pc:sldChg chg="modSp add mod">
        <pc:chgData name="Marenk, Joerg" userId="c70e04d7-1f6f-481c-90e3-9b7f37ca5724" providerId="ADAL" clId="{44113F79-1380-424F-B1B8-1A760162F98A}" dt="2022-10-14T09:10:03.114" v="1458" actId="20577"/>
        <pc:sldMkLst>
          <pc:docMk/>
          <pc:sldMk cId="3422243403" sldId="2147374516"/>
        </pc:sldMkLst>
        <pc:spChg chg="mod">
          <ac:chgData name="Marenk, Joerg" userId="c70e04d7-1f6f-481c-90e3-9b7f37ca5724" providerId="ADAL" clId="{44113F79-1380-424F-B1B8-1A760162F98A}" dt="2022-10-14T09:10:03.114" v="1458" actId="20577"/>
          <ac:spMkLst>
            <pc:docMk/>
            <pc:sldMk cId="3422243403" sldId="2147374516"/>
            <ac:spMk id="3" creationId="{288946D9-736A-40FE-832B-C097932E3CCE}"/>
          </ac:spMkLst>
        </pc:spChg>
      </pc:sldChg>
      <pc:sldChg chg="del">
        <pc:chgData name="Marenk, Joerg" userId="c70e04d7-1f6f-481c-90e3-9b7f37ca5724" providerId="ADAL" clId="{44113F79-1380-424F-B1B8-1A760162F98A}" dt="2022-10-18T09:20:09.678" v="2858" actId="47"/>
        <pc:sldMkLst>
          <pc:docMk/>
          <pc:sldMk cId="1239658663" sldId="2147374517"/>
        </pc:sldMkLst>
      </pc:sldChg>
      <pc:sldChg chg="modSp new del mod">
        <pc:chgData name="Marenk, Joerg" userId="c70e04d7-1f6f-481c-90e3-9b7f37ca5724" providerId="ADAL" clId="{44113F79-1380-424F-B1B8-1A760162F98A}" dt="2022-10-18T07:46:57.016" v="1771" actId="47"/>
        <pc:sldMkLst>
          <pc:docMk/>
          <pc:sldMk cId="1083377130" sldId="2147374519"/>
        </pc:sldMkLst>
        <pc:spChg chg="mod">
          <ac:chgData name="Marenk, Joerg" userId="c70e04d7-1f6f-481c-90e3-9b7f37ca5724" providerId="ADAL" clId="{44113F79-1380-424F-B1B8-1A760162F98A}" dt="2022-10-14T12:05:11.269" v="1516" actId="20577"/>
          <ac:spMkLst>
            <pc:docMk/>
            <pc:sldMk cId="1083377130" sldId="2147374519"/>
            <ac:spMk id="3" creationId="{36D62B89-92D2-419A-9F87-988C426A94A7}"/>
          </ac:spMkLst>
        </pc:spChg>
      </pc:sldChg>
      <pc:sldChg chg="modSp add mod">
        <pc:chgData name="Marenk, Joerg" userId="c70e04d7-1f6f-481c-90e3-9b7f37ca5724" providerId="ADAL" clId="{44113F79-1380-424F-B1B8-1A760162F98A}" dt="2022-10-18T07:46:06.053" v="1770" actId="12"/>
        <pc:sldMkLst>
          <pc:docMk/>
          <pc:sldMk cId="2268539730" sldId="2147469092"/>
        </pc:sldMkLst>
        <pc:spChg chg="mod">
          <ac:chgData name="Marenk, Joerg" userId="c70e04d7-1f6f-481c-90e3-9b7f37ca5724" providerId="ADAL" clId="{44113F79-1380-424F-B1B8-1A760162F98A}" dt="2022-10-18T07:46:06.053" v="1770" actId="12"/>
          <ac:spMkLst>
            <pc:docMk/>
            <pc:sldMk cId="2268539730" sldId="2147469092"/>
            <ac:spMk id="19" creationId="{0BAB379D-9C66-403F-8FFF-9DA9CFE166EE}"/>
          </ac:spMkLst>
        </pc:spChg>
        <pc:spChg chg="mod">
          <ac:chgData name="Marenk, Joerg" userId="c70e04d7-1f6f-481c-90e3-9b7f37ca5724" providerId="ADAL" clId="{44113F79-1380-424F-B1B8-1A760162F98A}" dt="2022-10-18T07:45:59.469" v="1769" actId="12"/>
          <ac:spMkLst>
            <pc:docMk/>
            <pc:sldMk cId="2268539730" sldId="2147469092"/>
            <ac:spMk id="22" creationId="{46042AA1-A609-4785-BD46-4B791C82F2BF}"/>
          </ac:spMkLst>
        </pc:spChg>
      </pc:sldChg>
      <pc:sldChg chg="modSp add mod">
        <pc:chgData name="Marenk, Joerg" userId="c70e04d7-1f6f-481c-90e3-9b7f37ca5724" providerId="ADAL" clId="{44113F79-1380-424F-B1B8-1A760162F98A}" dt="2022-10-18T07:44:32.848" v="1767" actId="207"/>
        <pc:sldMkLst>
          <pc:docMk/>
          <pc:sldMk cId="2604294011" sldId="2147469118"/>
        </pc:sldMkLst>
        <pc:spChg chg="mod">
          <ac:chgData name="Marenk, Joerg" userId="c70e04d7-1f6f-481c-90e3-9b7f37ca5724" providerId="ADAL" clId="{44113F79-1380-424F-B1B8-1A760162F98A}" dt="2022-10-18T07:44:23.175" v="1766" actId="12"/>
          <ac:spMkLst>
            <pc:docMk/>
            <pc:sldMk cId="2604294011" sldId="2147469118"/>
            <ac:spMk id="3" creationId="{FC10D355-8B72-490F-8FCC-AA9AB3A60BDA}"/>
          </ac:spMkLst>
        </pc:spChg>
        <pc:spChg chg="mod">
          <ac:chgData name="Marenk, Joerg" userId="c70e04d7-1f6f-481c-90e3-9b7f37ca5724" providerId="ADAL" clId="{44113F79-1380-424F-B1B8-1A760162F98A}" dt="2022-10-18T07:44:32.848" v="1767" actId="207"/>
          <ac:spMkLst>
            <pc:docMk/>
            <pc:sldMk cId="2604294011" sldId="2147469118"/>
            <ac:spMk id="26" creationId="{23DCC041-9424-47BE-9492-023B3B4D4C0C}"/>
          </ac:spMkLst>
        </pc:spChg>
        <pc:spChg chg="mod">
          <ac:chgData name="Marenk, Joerg" userId="c70e04d7-1f6f-481c-90e3-9b7f37ca5724" providerId="ADAL" clId="{44113F79-1380-424F-B1B8-1A760162F98A}" dt="2022-10-18T07:44:32.848" v="1767" actId="207"/>
          <ac:spMkLst>
            <pc:docMk/>
            <pc:sldMk cId="2604294011" sldId="2147469118"/>
            <ac:spMk id="54" creationId="{914B6C60-68D8-42B2-94B0-0831BDE3A3B6}"/>
          </ac:spMkLst>
        </pc:spChg>
        <pc:spChg chg="mod">
          <ac:chgData name="Marenk, Joerg" userId="c70e04d7-1f6f-481c-90e3-9b7f37ca5724" providerId="ADAL" clId="{44113F79-1380-424F-B1B8-1A760162F98A}" dt="2022-10-18T07:44:32.848" v="1767" actId="207"/>
          <ac:spMkLst>
            <pc:docMk/>
            <pc:sldMk cId="2604294011" sldId="2147469118"/>
            <ac:spMk id="55" creationId="{597AB654-A9ED-49F7-B688-CC03AC2BE336}"/>
          </ac:spMkLst>
        </pc:spChg>
        <pc:spChg chg="mod">
          <ac:chgData name="Marenk, Joerg" userId="c70e04d7-1f6f-481c-90e3-9b7f37ca5724" providerId="ADAL" clId="{44113F79-1380-424F-B1B8-1A760162F98A}" dt="2022-10-18T07:44:32.848" v="1767" actId="207"/>
          <ac:spMkLst>
            <pc:docMk/>
            <pc:sldMk cId="2604294011" sldId="2147469118"/>
            <ac:spMk id="57" creationId="{FA2F451A-C7FB-4DCB-B0E3-25AD17B1C96A}"/>
          </ac:spMkLst>
        </pc:spChg>
        <pc:spChg chg="mod">
          <ac:chgData name="Marenk, Joerg" userId="c70e04d7-1f6f-481c-90e3-9b7f37ca5724" providerId="ADAL" clId="{44113F79-1380-424F-B1B8-1A760162F98A}" dt="2022-10-18T07:44:32.848" v="1767" actId="207"/>
          <ac:spMkLst>
            <pc:docMk/>
            <pc:sldMk cId="2604294011" sldId="2147469118"/>
            <ac:spMk id="58" creationId="{DBD294F5-B524-4C17-A853-F3B50F0FC8D0}"/>
          </ac:spMkLst>
        </pc:spChg>
      </pc:sldChg>
      <pc:sldChg chg="add">
        <pc:chgData name="Marenk, Joerg" userId="c70e04d7-1f6f-481c-90e3-9b7f37ca5724" providerId="ADAL" clId="{44113F79-1380-424F-B1B8-1A760162F98A}" dt="2022-10-18T07:55:49.221" v="1802"/>
        <pc:sldMkLst>
          <pc:docMk/>
          <pc:sldMk cId="2586563001" sldId="2147469119"/>
        </pc:sldMkLst>
      </pc:sldChg>
      <pc:sldChg chg="addSp delSp modSp new mod">
        <pc:chgData name="Marenk, Joerg" userId="c70e04d7-1f6f-481c-90e3-9b7f37ca5724" providerId="ADAL" clId="{44113F79-1380-424F-B1B8-1A760162F98A}" dt="2022-10-18T12:45:16.096" v="2905" actId="20577"/>
        <pc:sldMkLst>
          <pc:docMk/>
          <pc:sldMk cId="214501607" sldId="2147469120"/>
        </pc:sldMkLst>
        <pc:spChg chg="del">
          <ac:chgData name="Marenk, Joerg" userId="c70e04d7-1f6f-481c-90e3-9b7f37ca5724" providerId="ADAL" clId="{44113F79-1380-424F-B1B8-1A760162F98A}" dt="2022-10-18T08:57:19.627" v="2401" actId="478"/>
          <ac:spMkLst>
            <pc:docMk/>
            <pc:sldMk cId="214501607" sldId="2147469120"/>
            <ac:spMk id="2" creationId="{91B9161E-CD3C-42BF-AC7A-C1A37B3E36FB}"/>
          </ac:spMkLst>
        </pc:spChg>
        <pc:spChg chg="mod">
          <ac:chgData name="Marenk, Joerg" userId="c70e04d7-1f6f-481c-90e3-9b7f37ca5724" providerId="ADAL" clId="{44113F79-1380-424F-B1B8-1A760162F98A}" dt="2022-10-18T08:21:20.658" v="1958" actId="20577"/>
          <ac:spMkLst>
            <pc:docMk/>
            <pc:sldMk cId="214501607" sldId="2147469120"/>
            <ac:spMk id="3" creationId="{1FC809DF-F856-4224-82B6-FA5B14D04BFE}"/>
          </ac:spMkLst>
        </pc:spChg>
        <pc:spChg chg="add mod">
          <ac:chgData name="Marenk, Joerg" userId="c70e04d7-1f6f-481c-90e3-9b7f37ca5724" providerId="ADAL" clId="{44113F79-1380-424F-B1B8-1A760162F98A}" dt="2022-10-18T12:45:16.096" v="2905" actId="20577"/>
          <ac:spMkLst>
            <pc:docMk/>
            <pc:sldMk cId="214501607" sldId="2147469120"/>
            <ac:spMk id="8" creationId="{8B866853-8BAD-4FF9-9B15-C74679CA238C}"/>
          </ac:spMkLst>
        </pc:spChg>
        <pc:picChg chg="add mod">
          <ac:chgData name="Marenk, Joerg" userId="c70e04d7-1f6f-481c-90e3-9b7f37ca5724" providerId="ADAL" clId="{44113F79-1380-424F-B1B8-1A760162F98A}" dt="2022-10-18T08:57:25.161" v="2403" actId="1076"/>
          <ac:picMkLst>
            <pc:docMk/>
            <pc:sldMk cId="214501607" sldId="2147469120"/>
            <ac:picMk id="5" creationId="{BD9549E0-CB60-41A2-984B-8C1D8A23B710}"/>
          </ac:picMkLst>
        </pc:picChg>
        <pc:picChg chg="add del">
          <ac:chgData name="Marenk, Joerg" userId="c70e04d7-1f6f-481c-90e3-9b7f37ca5724" providerId="ADAL" clId="{44113F79-1380-424F-B1B8-1A760162F98A}" dt="2022-10-18T08:57:06.443" v="2397" actId="22"/>
          <ac:picMkLst>
            <pc:docMk/>
            <pc:sldMk cId="214501607" sldId="2147469120"/>
            <ac:picMk id="7" creationId="{CA48DC49-3CC6-4492-9E81-BBCE5256813D}"/>
          </ac:picMkLst>
        </pc:picChg>
      </pc:sldChg>
      <pc:sldChg chg="modSp add mod">
        <pc:chgData name="Marenk, Joerg" userId="c70e04d7-1f6f-481c-90e3-9b7f37ca5724" providerId="ADAL" clId="{44113F79-1380-424F-B1B8-1A760162F98A}" dt="2022-10-18T09:04:14.270" v="2827" actId="20577"/>
        <pc:sldMkLst>
          <pc:docMk/>
          <pc:sldMk cId="4066064064" sldId="2147469121"/>
        </pc:sldMkLst>
        <pc:spChg chg="mod">
          <ac:chgData name="Marenk, Joerg" userId="c70e04d7-1f6f-481c-90e3-9b7f37ca5724" providerId="ADAL" clId="{44113F79-1380-424F-B1B8-1A760162F98A}" dt="2022-10-18T09:04:14.270" v="2827" actId="20577"/>
          <ac:spMkLst>
            <pc:docMk/>
            <pc:sldMk cId="4066064064" sldId="2147469121"/>
            <ac:spMk id="3" creationId="{6EC46871-C60A-0B74-6C0B-9FC12D31CEDB}"/>
          </ac:spMkLst>
        </pc:spChg>
      </pc:sldChg>
      <pc:sldChg chg="modSp add mod">
        <pc:chgData name="Marenk, Joerg" userId="c70e04d7-1f6f-481c-90e3-9b7f37ca5724" providerId="ADAL" clId="{44113F79-1380-424F-B1B8-1A760162F98A}" dt="2022-10-18T12:54:22.299" v="3285" actId="20577"/>
        <pc:sldMkLst>
          <pc:docMk/>
          <pc:sldMk cId="358978299" sldId="2147469122"/>
        </pc:sldMkLst>
        <pc:spChg chg="mod">
          <ac:chgData name="Marenk, Joerg" userId="c70e04d7-1f6f-481c-90e3-9b7f37ca5724" providerId="ADAL" clId="{44113F79-1380-424F-B1B8-1A760162F98A}" dt="2022-10-18T12:54:22.299" v="3285" actId="20577"/>
          <ac:spMkLst>
            <pc:docMk/>
            <pc:sldMk cId="358978299" sldId="2147469122"/>
            <ac:spMk id="3" creationId="{6EC46871-C60A-0B74-6C0B-9FC12D31CEDB}"/>
          </ac:spMkLst>
        </pc:spChg>
      </pc:sldChg>
      <pc:sldMasterChg chg="delSldLayout">
        <pc:chgData name="Marenk, Joerg" userId="c70e04d7-1f6f-481c-90e3-9b7f37ca5724" providerId="ADAL" clId="{44113F79-1380-424F-B1B8-1A760162F98A}" dt="2022-10-11T13:52:50.205" v="116" actId="47"/>
        <pc:sldMasterMkLst>
          <pc:docMk/>
          <pc:sldMasterMk cId="3408294523" sldId="2147483733"/>
        </pc:sldMasterMkLst>
        <pc:sldLayoutChg chg="del">
          <pc:chgData name="Marenk, Joerg" userId="c70e04d7-1f6f-481c-90e3-9b7f37ca5724" providerId="ADAL" clId="{44113F79-1380-424F-B1B8-1A760162F98A}" dt="2022-10-11T13:52:50.205" v="116" actId="47"/>
          <pc:sldLayoutMkLst>
            <pc:docMk/>
            <pc:sldMasterMk cId="3408294523" sldId="2147483733"/>
            <pc:sldLayoutMk cId="4145825103" sldId="2147483839"/>
          </pc:sldLayoutMkLst>
        </pc:sldLayoutChg>
      </pc:sldMasterChg>
    </pc:docChg>
  </pc:docChgLst>
  <pc:docChgLst>
    <pc:chgData name="Markheiser, Reiner" userId="S::reiner.markheiser@sap.com::84d938be-0cfb-4328-9625-adfaac57d122" providerId="AD" clId="Web-{9FA78523-A041-DE90-B6F3-AC100424294B}"/>
    <pc:docChg chg="delSld modSld">
      <pc:chgData name="Markheiser, Reiner" userId="S::reiner.markheiser@sap.com::84d938be-0cfb-4328-9625-adfaac57d122" providerId="AD" clId="Web-{9FA78523-A041-DE90-B6F3-AC100424294B}" dt="2022-10-14T09:42:13.852" v="35" actId="20577"/>
      <pc:docMkLst>
        <pc:docMk/>
      </pc:docMkLst>
      <pc:sldChg chg="del">
        <pc:chgData name="Markheiser, Reiner" userId="S::reiner.markheiser@sap.com::84d938be-0cfb-4328-9625-adfaac57d122" providerId="AD" clId="Web-{9FA78523-A041-DE90-B6F3-AC100424294B}" dt="2022-10-14T09:32:24.136" v="0"/>
        <pc:sldMkLst>
          <pc:docMk/>
          <pc:sldMk cId="1476165863" sldId="6787"/>
        </pc:sldMkLst>
      </pc:sldChg>
      <pc:sldChg chg="modSp">
        <pc:chgData name="Markheiser, Reiner" userId="S::reiner.markheiser@sap.com::84d938be-0cfb-4328-9625-adfaac57d122" providerId="AD" clId="Web-{9FA78523-A041-DE90-B6F3-AC100424294B}" dt="2022-10-14T09:41:55.460" v="33" actId="20577"/>
        <pc:sldMkLst>
          <pc:docMk/>
          <pc:sldMk cId="1028769250" sldId="6788"/>
        </pc:sldMkLst>
        <pc:spChg chg="mod">
          <ac:chgData name="Markheiser, Reiner" userId="S::reiner.markheiser@sap.com::84d938be-0cfb-4328-9625-adfaac57d122" providerId="AD" clId="Web-{9FA78523-A041-DE90-B6F3-AC100424294B}" dt="2022-10-14T09:41:55.460" v="33" actId="20577"/>
          <ac:spMkLst>
            <pc:docMk/>
            <pc:sldMk cId="1028769250" sldId="6788"/>
            <ac:spMk id="2" creationId="{4673B2FD-1757-47BA-8206-A621562AE185}"/>
          </ac:spMkLst>
        </pc:spChg>
        <pc:spChg chg="mod">
          <ac:chgData name="Markheiser, Reiner" userId="S::reiner.markheiser@sap.com::84d938be-0cfb-4328-9625-adfaac57d122" providerId="AD" clId="Web-{9FA78523-A041-DE90-B6F3-AC100424294B}" dt="2022-10-14T09:33:31.782" v="15" actId="20577"/>
          <ac:spMkLst>
            <pc:docMk/>
            <pc:sldMk cId="1028769250" sldId="6788"/>
            <ac:spMk id="43" creationId="{D61B990C-E8AD-4860-A645-AD3703879C75}"/>
          </ac:spMkLst>
        </pc:spChg>
      </pc:sldChg>
      <pc:sldChg chg="modSp">
        <pc:chgData name="Markheiser, Reiner" userId="S::reiner.markheiser@sap.com::84d938be-0cfb-4328-9625-adfaac57d122" providerId="AD" clId="Web-{9FA78523-A041-DE90-B6F3-AC100424294B}" dt="2022-10-14T09:42:13.852" v="35" actId="20577"/>
        <pc:sldMkLst>
          <pc:docMk/>
          <pc:sldMk cId="860077907" sldId="6792"/>
        </pc:sldMkLst>
        <pc:spChg chg="mod">
          <ac:chgData name="Markheiser, Reiner" userId="S::reiner.markheiser@sap.com::84d938be-0cfb-4328-9625-adfaac57d122" providerId="AD" clId="Web-{9FA78523-A041-DE90-B6F3-AC100424294B}" dt="2022-10-14T09:42:13.852" v="35" actId="20577"/>
          <ac:spMkLst>
            <pc:docMk/>
            <pc:sldMk cId="860077907" sldId="6792"/>
            <ac:spMk id="2" creationId="{4673B2FD-1757-47BA-8206-A621562AE185}"/>
          </ac:spMkLst>
        </pc:spChg>
      </pc:sldChg>
      <pc:sldChg chg="del">
        <pc:chgData name="Markheiser, Reiner" userId="S::reiner.markheiser@sap.com::84d938be-0cfb-4328-9625-adfaac57d122" providerId="AD" clId="Web-{9FA78523-A041-DE90-B6F3-AC100424294B}" dt="2022-10-14T09:32:24.136" v="1"/>
        <pc:sldMkLst>
          <pc:docMk/>
          <pc:sldMk cId="2379186754" sldId="214737447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ACA741">
                <a:alpha val="75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Easy to Resolve</c:v>
                </c:pt>
                <c:pt idx="1">
                  <c:v>Support in Incident</c:v>
                </c:pt>
                <c:pt idx="2">
                  <c:v>Product Satisfaction</c:v>
                </c:pt>
              </c:strCache>
            </c:strRef>
          </c:cat>
          <c:val>
            <c:numRef>
              <c:f>Sheet1!$B$2:$B$4</c:f>
              <c:numCache>
                <c:formatCode>General</c:formatCode>
                <c:ptCount val="3"/>
                <c:pt idx="0">
                  <c:v>4.3</c:v>
                </c:pt>
                <c:pt idx="1">
                  <c:v>4.5</c:v>
                </c:pt>
                <c:pt idx="2">
                  <c:v>4.2</c:v>
                </c:pt>
              </c:numCache>
            </c:numRef>
          </c:val>
          <c:extLst>
            <c:ext xmlns:c16="http://schemas.microsoft.com/office/drawing/2014/chart" uri="{C3380CC4-5D6E-409C-BE32-E72D297353CC}">
              <c16:uniqueId val="{00000000-762C-4969-A61B-453B5AD01B6E}"/>
            </c:ext>
          </c:extLst>
        </c:ser>
        <c:dLbls>
          <c:showLegendKey val="0"/>
          <c:showVal val="0"/>
          <c:showCatName val="0"/>
          <c:showSerName val="0"/>
          <c:showPercent val="0"/>
          <c:showBubbleSize val="0"/>
        </c:dLbls>
        <c:gapWidth val="180"/>
        <c:overlap val="3"/>
        <c:axId val="1929989903"/>
        <c:axId val="1929992815"/>
      </c:barChart>
      <c:catAx>
        <c:axId val="1929989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DE"/>
          </a:p>
        </c:txPr>
        <c:crossAx val="1929992815"/>
        <c:crosses val="autoZero"/>
        <c:auto val="1"/>
        <c:lblAlgn val="ctr"/>
        <c:lblOffset val="100"/>
        <c:noMultiLvlLbl val="0"/>
      </c:catAx>
      <c:valAx>
        <c:axId val="1929992815"/>
        <c:scaling>
          <c:orientation val="minMax"/>
          <c:max val="5"/>
          <c:min val="0"/>
        </c:scaling>
        <c:delete val="0"/>
        <c:axPos val="l"/>
        <c:majorGridlines>
          <c:spPr>
            <a:ln w="9525" cap="flat" cmpd="sng" algn="ctr">
              <a:solidFill>
                <a:schemeClr val="tx1">
                  <a:alpha val="4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1929989903"/>
        <c:crosses val="autoZero"/>
        <c:crossBetween val="between"/>
      </c:valAx>
      <c:spPr>
        <a:noFill/>
        <a:ln>
          <a:solidFill>
            <a:schemeClr val="tx1">
              <a:alpha val="3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2700" cap="rnd">
              <a:solidFill>
                <a:schemeClr val="accent4"/>
              </a:solidFill>
              <a:round/>
            </a:ln>
            <a:effectLst/>
          </c:spPr>
          <c:marker>
            <c:symbol val="none"/>
          </c:marker>
          <c:cat>
            <c:strRef>
              <c:f>Sheet1!$A$3:$A$11</c:f>
              <c:strCache>
                <c:ptCount val="9"/>
                <c:pt idx="0">
                  <c:v>Q2 2020</c:v>
                </c:pt>
                <c:pt idx="1">
                  <c:v>Q3 2020</c:v>
                </c:pt>
                <c:pt idx="2">
                  <c:v>Q4 2020</c:v>
                </c:pt>
                <c:pt idx="3">
                  <c:v>Q1 2021</c:v>
                </c:pt>
                <c:pt idx="4">
                  <c:v>Q2 2021</c:v>
                </c:pt>
                <c:pt idx="5">
                  <c:v>Q3 2021</c:v>
                </c:pt>
                <c:pt idx="6">
                  <c:v>Q4 2021</c:v>
                </c:pt>
                <c:pt idx="7">
                  <c:v>Q1 2022</c:v>
                </c:pt>
                <c:pt idx="8">
                  <c:v>Q2 2022</c:v>
                </c:pt>
              </c:strCache>
            </c:strRef>
          </c:cat>
          <c:val>
            <c:numRef>
              <c:f>Sheet1!$B$3:$B$11</c:f>
              <c:numCache>
                <c:formatCode>General</c:formatCode>
                <c:ptCount val="9"/>
                <c:pt idx="0">
                  <c:v>10800</c:v>
                </c:pt>
                <c:pt idx="1">
                  <c:v>10500</c:v>
                </c:pt>
                <c:pt idx="2">
                  <c:v>9050</c:v>
                </c:pt>
                <c:pt idx="3">
                  <c:v>9060</c:v>
                </c:pt>
                <c:pt idx="4">
                  <c:v>8500</c:v>
                </c:pt>
                <c:pt idx="5">
                  <c:v>7900</c:v>
                </c:pt>
                <c:pt idx="6">
                  <c:v>7500</c:v>
                </c:pt>
                <c:pt idx="7">
                  <c:v>7200</c:v>
                </c:pt>
                <c:pt idx="8">
                  <c:v>6800</c:v>
                </c:pt>
              </c:numCache>
            </c:numRef>
          </c:val>
          <c:smooth val="0"/>
          <c:extLst>
            <c:ext xmlns:c16="http://schemas.microsoft.com/office/drawing/2014/chart" uri="{C3380CC4-5D6E-409C-BE32-E72D297353CC}">
              <c16:uniqueId val="{00000000-E717-40C4-A692-53F0FE6B6433}"/>
            </c:ext>
          </c:extLst>
        </c:ser>
        <c:dLbls>
          <c:showLegendKey val="0"/>
          <c:showVal val="0"/>
          <c:showCatName val="0"/>
          <c:showSerName val="0"/>
          <c:showPercent val="0"/>
          <c:showBubbleSize val="0"/>
        </c:dLbls>
        <c:smooth val="0"/>
        <c:axId val="1929183983"/>
        <c:axId val="1929180239"/>
      </c:lineChart>
      <c:catAx>
        <c:axId val="1929183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DE"/>
          </a:p>
        </c:txPr>
        <c:crossAx val="1929180239"/>
        <c:crosses val="autoZero"/>
        <c:auto val="1"/>
        <c:lblAlgn val="ctr"/>
        <c:lblOffset val="100"/>
        <c:noMultiLvlLbl val="0"/>
      </c:catAx>
      <c:valAx>
        <c:axId val="1929180239"/>
        <c:scaling>
          <c:orientation val="minMax"/>
          <c:min val="6000"/>
        </c:scaling>
        <c:delete val="0"/>
        <c:axPos val="l"/>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DE"/>
          </a:p>
        </c:txPr>
        <c:crossAx val="1929183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learning.sap.com/teched"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50000"/>
              </a:lnSpc>
              <a:spcBef>
                <a:spcPts val="1200"/>
              </a:spcBef>
              <a:spcAft>
                <a:spcPts val="600"/>
              </a:spcAft>
              <a:buClr>
                <a:srgbClr val="F0AB00"/>
              </a:buClr>
            </a:pPr>
            <a:r>
              <a:rPr lang="en-US" sz="800" b="1" kern="0">
                <a:solidFill>
                  <a:schemeClr val="accent3">
                    <a:lumMod val="75000"/>
                  </a:schemeClr>
                </a:solidFill>
                <a:ea typeface="Arial Unicode MS" pitchFamily="34" charset="-128"/>
                <a:cs typeface="Arial Unicode MS" pitchFamily="34" charset="-128"/>
              </a:rPr>
              <a:t>Highlights</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Adaptable Overview page </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Interactive details pages for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detailed customized reports</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Customizing and sharing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details pages as a page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variant with other users</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Chart visualization enables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users to spot relevant data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more quickly</a:t>
            </a:r>
          </a:p>
          <a:p>
            <a:endParaRPr lang="en-DE" sz="80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139764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17</a:t>
            </a:fld>
            <a:endParaRPr lang="en-US"/>
          </a:p>
        </p:txBody>
      </p:sp>
    </p:spTree>
    <p:extLst>
      <p:ext uri="{BB962C8B-B14F-4D97-AF65-F5344CB8AC3E}">
        <p14:creationId xmlns:p14="http://schemas.microsoft.com/office/powerpoint/2010/main" val="344622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a:p>
        </p:txBody>
      </p:sp>
    </p:spTree>
    <p:extLst>
      <p:ext uri="{BB962C8B-B14F-4D97-AF65-F5344CB8AC3E}">
        <p14:creationId xmlns:p14="http://schemas.microsoft.com/office/powerpoint/2010/main" val="306704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8407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de-DE" smtClean="0"/>
              <a:pPr/>
              <a:t>20</a:t>
            </a:fld>
            <a:endParaRPr lang="de-DE"/>
          </a:p>
        </p:txBody>
      </p:sp>
    </p:spTree>
    <p:extLst>
      <p:ext uri="{BB962C8B-B14F-4D97-AF65-F5344CB8AC3E}">
        <p14:creationId xmlns:p14="http://schemas.microsoft.com/office/powerpoint/2010/main" val="4254543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de-DE" smtClean="0"/>
              <a:pPr/>
              <a:t>21</a:t>
            </a:fld>
            <a:endParaRPr lang="de-DE"/>
          </a:p>
        </p:txBody>
      </p:sp>
    </p:spTree>
    <p:extLst>
      <p:ext uri="{BB962C8B-B14F-4D97-AF65-F5344CB8AC3E}">
        <p14:creationId xmlns:p14="http://schemas.microsoft.com/office/powerpoint/2010/main" val="285679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276101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23</a:t>
            </a:fld>
            <a:endParaRPr lang="en-US"/>
          </a:p>
        </p:txBody>
      </p:sp>
    </p:spTree>
    <p:extLst>
      <p:ext uri="{BB962C8B-B14F-4D97-AF65-F5344CB8AC3E}">
        <p14:creationId xmlns:p14="http://schemas.microsoft.com/office/powerpoint/2010/main" val="262440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a:p>
        </p:txBody>
      </p:sp>
    </p:spTree>
    <p:extLst>
      <p:ext uri="{BB962C8B-B14F-4D97-AF65-F5344CB8AC3E}">
        <p14:creationId xmlns:p14="http://schemas.microsoft.com/office/powerpoint/2010/main" val="163921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3866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a:p>
        </p:txBody>
      </p:sp>
    </p:spTree>
    <p:extLst>
      <p:ext uri="{BB962C8B-B14F-4D97-AF65-F5344CB8AC3E}">
        <p14:creationId xmlns:p14="http://schemas.microsoft.com/office/powerpoint/2010/main" val="4082296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a:p>
        </p:txBody>
      </p:sp>
    </p:spTree>
    <p:extLst>
      <p:ext uri="{BB962C8B-B14F-4D97-AF65-F5344CB8AC3E}">
        <p14:creationId xmlns:p14="http://schemas.microsoft.com/office/powerpoint/2010/main" val="326646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9E2A69-9FC8-794D-BDBA-6B5F913C7023}" type="slidenum">
              <a:rPr lang="en-US" smtClean="0"/>
              <a:t>29</a:t>
            </a:fld>
            <a:endParaRPr lang="en-US"/>
          </a:p>
        </p:txBody>
      </p:sp>
    </p:spTree>
    <p:extLst>
      <p:ext uri="{BB962C8B-B14F-4D97-AF65-F5344CB8AC3E}">
        <p14:creationId xmlns:p14="http://schemas.microsoft.com/office/powerpoint/2010/main" val="3393463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50000"/>
              </a:lnSpc>
              <a:spcBef>
                <a:spcPts val="1200"/>
              </a:spcBef>
              <a:spcAft>
                <a:spcPts val="600"/>
              </a:spcAft>
              <a:buClr>
                <a:srgbClr val="F0AB00"/>
              </a:buClr>
            </a:pPr>
            <a:r>
              <a:rPr lang="en-US" sz="800" b="1" kern="0">
                <a:solidFill>
                  <a:schemeClr val="accent3">
                    <a:lumMod val="75000"/>
                  </a:schemeClr>
                </a:solidFill>
                <a:ea typeface="Arial Unicode MS" pitchFamily="34" charset="-128"/>
                <a:cs typeface="Arial Unicode MS" pitchFamily="34" charset="-128"/>
              </a:rPr>
              <a:t>Highlights</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Adaptable Overview page </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Interactive details pages for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detailed customized reports</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Customizing and sharing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details pages as a page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variant with other users</a:t>
            </a:r>
          </a:p>
          <a:p>
            <a:pPr marL="342900" indent="-342900" fontAlgn="base">
              <a:spcBef>
                <a:spcPts val="1200"/>
              </a:spcBef>
              <a:spcAft>
                <a:spcPts val="600"/>
              </a:spcAft>
              <a:buClr>
                <a:srgbClr val="F0AB00"/>
              </a:buClr>
              <a:buFont typeface="Arial" panose="020B0604020202020204" pitchFamily="34" charset="0"/>
              <a:buChar char="•"/>
            </a:pPr>
            <a:r>
              <a:rPr lang="en-US" sz="800" kern="0">
                <a:ea typeface="Arial Unicode MS" pitchFamily="34" charset="-128"/>
                <a:cs typeface="Arial Unicode MS" pitchFamily="34" charset="-128"/>
              </a:rPr>
              <a:t>Chart visualization enables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users to spot relevant data </a:t>
            </a:r>
            <a:br>
              <a:rPr lang="en-US" sz="800" kern="0">
                <a:ea typeface="Arial Unicode MS" pitchFamily="34" charset="-128"/>
                <a:cs typeface="Arial Unicode MS" pitchFamily="34" charset="-128"/>
              </a:rPr>
            </a:br>
            <a:r>
              <a:rPr lang="en-US" sz="800" kern="0">
                <a:ea typeface="Arial Unicode MS" pitchFamily="34" charset="-128"/>
                <a:cs typeface="Arial Unicode MS" pitchFamily="34" charset="-128"/>
              </a:rPr>
              <a:t>more quickly</a:t>
            </a:r>
          </a:p>
          <a:p>
            <a:endParaRPr lang="en-DE" sz="800"/>
          </a:p>
        </p:txBody>
      </p:sp>
      <p:sp>
        <p:nvSpPr>
          <p:cNvPr id="4" name="Slide Number Placeholder 3"/>
          <p:cNvSpPr>
            <a:spLocks noGrp="1"/>
          </p:cNvSpPr>
          <p:nvPr>
            <p:ph type="sldNum" sz="quarter" idx="5"/>
          </p:nvPr>
        </p:nvSpPr>
        <p:spPr/>
        <p:txBody>
          <a:bodyPr/>
          <a:lstStyle/>
          <a:p>
            <a:fld id="{7D8C2C35-2B8A-446E-BEC0-FD36716C29AC}" type="slidenum">
              <a:rPr lang="de-DE" smtClean="0"/>
              <a:pPr/>
              <a:t>31</a:t>
            </a:fld>
            <a:endParaRPr lang="de-DE"/>
          </a:p>
        </p:txBody>
      </p:sp>
    </p:spTree>
    <p:extLst>
      <p:ext uri="{BB962C8B-B14F-4D97-AF65-F5344CB8AC3E}">
        <p14:creationId xmlns:p14="http://schemas.microsoft.com/office/powerpoint/2010/main" val="406342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32</a:t>
            </a:fld>
            <a:endParaRPr lang="en-US"/>
          </a:p>
        </p:txBody>
      </p:sp>
    </p:spTree>
    <p:extLst>
      <p:ext uri="{BB962C8B-B14F-4D97-AF65-F5344CB8AC3E}">
        <p14:creationId xmlns:p14="http://schemas.microsoft.com/office/powerpoint/2010/main" val="173847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a:p>
        </p:txBody>
      </p:sp>
    </p:spTree>
    <p:extLst>
      <p:ext uri="{BB962C8B-B14F-4D97-AF65-F5344CB8AC3E}">
        <p14:creationId xmlns:p14="http://schemas.microsoft.com/office/powerpoint/2010/main" val="3308756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de-DE" smtClean="0"/>
              <a:pPr/>
              <a:t>34</a:t>
            </a:fld>
            <a:endParaRPr lang="de-DE"/>
          </a:p>
        </p:txBody>
      </p:sp>
    </p:spTree>
    <p:extLst>
      <p:ext uri="{BB962C8B-B14F-4D97-AF65-F5344CB8AC3E}">
        <p14:creationId xmlns:p14="http://schemas.microsoft.com/office/powerpoint/2010/main" val="3675881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de-DE" smtClean="0"/>
              <a:pPr/>
              <a:t>35</a:t>
            </a:fld>
            <a:endParaRPr lang="de-DE"/>
          </a:p>
        </p:txBody>
      </p:sp>
    </p:spTree>
    <p:extLst>
      <p:ext uri="{BB962C8B-B14F-4D97-AF65-F5344CB8AC3E}">
        <p14:creationId xmlns:p14="http://schemas.microsoft.com/office/powerpoint/2010/main" val="1774999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7D8C2C35-2B8A-446E-BEC0-FD36716C29AC}" type="slidenum">
              <a:rPr lang="de-DE" smtClean="0"/>
              <a:pPr/>
              <a:t>36</a:t>
            </a:fld>
            <a:endParaRPr lang="de-DE"/>
          </a:p>
        </p:txBody>
      </p:sp>
    </p:spTree>
    <p:extLst>
      <p:ext uri="{BB962C8B-B14F-4D97-AF65-F5344CB8AC3E}">
        <p14:creationId xmlns:p14="http://schemas.microsoft.com/office/powerpoint/2010/main" val="1457610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89416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39</a:t>
            </a:fld>
            <a:endParaRPr lang="en-US"/>
          </a:p>
        </p:txBody>
      </p:sp>
    </p:spTree>
    <p:extLst>
      <p:ext uri="{BB962C8B-B14F-4D97-AF65-F5344CB8AC3E}">
        <p14:creationId xmlns:p14="http://schemas.microsoft.com/office/powerpoint/2010/main" val="342653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3</a:t>
            </a:fld>
            <a:endParaRPr lang="en-US"/>
          </a:p>
        </p:txBody>
      </p:sp>
    </p:spTree>
    <p:extLst>
      <p:ext uri="{BB962C8B-B14F-4D97-AF65-F5344CB8AC3E}">
        <p14:creationId xmlns:p14="http://schemas.microsoft.com/office/powerpoint/2010/main" val="3341983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78835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43</a:t>
            </a:fld>
            <a:endParaRPr lang="de-DE"/>
          </a:p>
        </p:txBody>
      </p:sp>
    </p:spTree>
    <p:extLst>
      <p:ext uri="{BB962C8B-B14F-4D97-AF65-F5344CB8AC3E}">
        <p14:creationId xmlns:p14="http://schemas.microsoft.com/office/powerpoint/2010/main" val="1183693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44</a:t>
            </a:fld>
            <a:endParaRPr lang="en-US"/>
          </a:p>
        </p:txBody>
      </p:sp>
    </p:spTree>
    <p:extLst>
      <p:ext uri="{BB962C8B-B14F-4D97-AF65-F5344CB8AC3E}">
        <p14:creationId xmlns:p14="http://schemas.microsoft.com/office/powerpoint/2010/main" val="2259153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45</a:t>
            </a:fld>
            <a:endParaRPr lang="en-US"/>
          </a:p>
        </p:txBody>
      </p:sp>
    </p:spTree>
    <p:extLst>
      <p:ext uri="{BB962C8B-B14F-4D97-AF65-F5344CB8AC3E}">
        <p14:creationId xmlns:p14="http://schemas.microsoft.com/office/powerpoint/2010/main" val="334529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46</a:t>
            </a:fld>
            <a:endParaRPr lang="en-US"/>
          </a:p>
        </p:txBody>
      </p:sp>
    </p:spTree>
    <p:extLst>
      <p:ext uri="{BB962C8B-B14F-4D97-AF65-F5344CB8AC3E}">
        <p14:creationId xmlns:p14="http://schemas.microsoft.com/office/powerpoint/2010/main" val="4135039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a:p>
        </p:txBody>
      </p:sp>
    </p:spTree>
    <p:extLst>
      <p:ext uri="{BB962C8B-B14F-4D97-AF65-F5344CB8AC3E}">
        <p14:creationId xmlns:p14="http://schemas.microsoft.com/office/powerpoint/2010/main" val="1846669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2892677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69546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12330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14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79954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87571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7D8C2C35-2B8A-446E-BEC0-FD36716C29AC}" type="slidenum">
              <a:rPr lang="en-US" smtClean="0"/>
              <a:pPr/>
              <a:t>59</a:t>
            </a:fld>
            <a:endParaRPr lang="en-US" dirty="0"/>
          </a:p>
        </p:txBody>
      </p:sp>
    </p:spTree>
    <p:extLst>
      <p:ext uri="{BB962C8B-B14F-4D97-AF65-F5344CB8AC3E}">
        <p14:creationId xmlns:p14="http://schemas.microsoft.com/office/powerpoint/2010/main" val="1411251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60099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5257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a:ea typeface="Calibri" panose="020F0502020204030204" pitchFamily="34" charset="0"/>
                <a:cs typeface="Calibri"/>
              </a:rPr>
              <a:t>Here are some great learning offerings to compliment your conference.</a:t>
            </a:r>
          </a:p>
          <a:p>
            <a:r>
              <a:rPr lang="en-US" sz="1800">
                <a:effectLst/>
                <a:latin typeface="Calibri"/>
                <a:ea typeface="Calibri" panose="020F0502020204030204" pitchFamily="34" charset="0"/>
                <a:cs typeface="Calibri"/>
              </a:rPr>
              <a:t> </a:t>
            </a:r>
          </a:p>
          <a:p>
            <a:r>
              <a:rPr lang="en-US" sz="1800">
                <a:effectLst/>
                <a:latin typeface="Calibri"/>
                <a:ea typeface="Calibri" panose="020F0502020204030204" pitchFamily="34" charset="0"/>
                <a:cs typeface="Calibri"/>
              </a:rPr>
              <a:t>You can prepare for a certification in</a:t>
            </a:r>
            <a:r>
              <a:rPr lang="en-US" sz="1800">
                <a:latin typeface="Calibri"/>
                <a:ea typeface="Calibri" panose="020F0502020204030204" pitchFamily="34" charset="0"/>
                <a:cs typeface="Calibri"/>
              </a:rPr>
              <a:t> development roles</a:t>
            </a:r>
            <a:r>
              <a:rPr lang="en-US" sz="1800">
                <a:effectLst/>
                <a:latin typeface="Calibri"/>
                <a:ea typeface="Calibri" panose="020F0502020204030204" pitchFamily="34" charset="0"/>
                <a:cs typeface="Calibri"/>
              </a:rPr>
              <a:t> with free SAP Learning Journeys and live learning sessions led by SAP experts</a:t>
            </a:r>
          </a:p>
          <a:p>
            <a:r>
              <a:rPr lang="en-US" sz="1800">
                <a:effectLst/>
                <a:latin typeface="Calibri"/>
                <a:ea typeface="Calibri" panose="020F0502020204030204" pitchFamily="34" charset="0"/>
                <a:cs typeface="Calibri"/>
              </a:rPr>
              <a:t>Save with an exclusive SAP TechEd certification offer that came in your</a:t>
            </a:r>
            <a:r>
              <a:rPr lang="en-US" sz="1800">
                <a:latin typeface="Calibri"/>
                <a:ea typeface="Calibri" panose="020F0502020204030204" pitchFamily="34" charset="0"/>
                <a:cs typeface="Calibri"/>
              </a:rPr>
              <a:t> SAP</a:t>
            </a:r>
            <a:r>
              <a:rPr lang="en-US" sz="1800">
                <a:effectLst/>
                <a:latin typeface="Calibri"/>
                <a:ea typeface="Calibri" panose="020F0502020204030204" pitchFamily="34" charset="0"/>
                <a:cs typeface="Calibri"/>
              </a:rPr>
              <a:t> TechEd registration email</a:t>
            </a:r>
          </a:p>
          <a:p>
            <a:r>
              <a:rPr lang="en-US" sz="1800">
                <a:latin typeface="Calibri"/>
                <a:ea typeface="Calibri" panose="020F0502020204030204" pitchFamily="34" charset="0"/>
                <a:cs typeface="Calibri"/>
              </a:rPr>
              <a:t>Connect with the experts, expand your network, and share your knowledge and experiences with others in the SAP Community</a:t>
            </a:r>
          </a:p>
          <a:p>
            <a:r>
              <a:rPr lang="en-US" sz="1800">
                <a:effectLst/>
                <a:latin typeface="Calibri"/>
                <a:ea typeface="Calibri" panose="020F0502020204030204" pitchFamily="34" charset="0"/>
                <a:cs typeface="Calibri"/>
              </a:rPr>
              <a:t>And network in a moderated SAP Learning Group to get your learning questions answered</a:t>
            </a:r>
            <a:r>
              <a:rPr lang="en-US" sz="1800">
                <a:latin typeface="Calibri"/>
                <a:ea typeface="Calibri" panose="020F0502020204030204" pitchFamily="34" charset="0"/>
                <a:cs typeface="Calibri"/>
              </a:rPr>
              <a:t> </a:t>
            </a:r>
            <a:endParaRPr lang="en-US" sz="1800">
              <a:effectLst/>
              <a:latin typeface="Calibri" panose="020F0502020204030204" pitchFamily="34" charset="0"/>
              <a:ea typeface="Calibri" panose="020F0502020204030204" pitchFamily="34" charset="0"/>
              <a:cs typeface="Calibri"/>
            </a:endParaRPr>
          </a:p>
          <a:p>
            <a:r>
              <a:rPr lang="en-US" sz="1800">
                <a:effectLst/>
                <a:latin typeface="Calibri"/>
                <a:ea typeface="Calibri" panose="020F0502020204030204" pitchFamily="34" charset="0"/>
                <a:cs typeface="Calibri"/>
              </a:rPr>
              <a:t> </a:t>
            </a:r>
          </a:p>
          <a:p>
            <a:r>
              <a:rPr lang="en-US" sz="1800">
                <a:effectLst/>
                <a:latin typeface="Calibri"/>
                <a:ea typeface="Calibri" panose="020F0502020204030204" pitchFamily="34" charset="0"/>
                <a:cs typeface="Calibri"/>
              </a:rPr>
              <a:t>Find all the great content at </a:t>
            </a:r>
            <a:r>
              <a:rPr lang="en-US" sz="1800" u="sng">
                <a:solidFill>
                  <a:srgbClr val="0563C1"/>
                </a:solidFill>
                <a:effectLst/>
                <a:latin typeface="Calibri"/>
                <a:ea typeface="Calibri" panose="020F0502020204030204" pitchFamily="34" charset="0"/>
                <a:cs typeface="Calibri"/>
                <a:hlinkClick r:id="rId3"/>
              </a:rPr>
              <a:t>learning.sap.com/teched</a:t>
            </a:r>
            <a:r>
              <a:rPr lang="en-US" sz="1800">
                <a:effectLst/>
                <a:latin typeface="Calibri"/>
                <a:ea typeface="Calibri" panose="020F0502020204030204" pitchFamily="34" charset="0"/>
                <a:cs typeface="Calibri"/>
              </a:rPr>
              <a:t>.</a:t>
            </a:r>
          </a:p>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42194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64</a:t>
            </a:fld>
            <a:endParaRPr lang="de-DE"/>
          </a:p>
        </p:txBody>
      </p:sp>
    </p:spTree>
    <p:extLst>
      <p:ext uri="{BB962C8B-B14F-4D97-AF65-F5344CB8AC3E}">
        <p14:creationId xmlns:p14="http://schemas.microsoft.com/office/powerpoint/2010/main" val="55097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44484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914400" eaLnBrk="1" fontAlgn="base" latinLnBrk="0" hangingPunct="1">
              <a:lnSpc>
                <a:spcPct val="100000"/>
              </a:lnSpc>
              <a:spcBef>
                <a:spcPct val="50000"/>
              </a:spcBef>
              <a:spcAft>
                <a:spcPct val="0"/>
              </a:spcAft>
              <a:buClr>
                <a:srgbClr val="68B08A"/>
              </a:buClr>
              <a:buSzPct val="120000"/>
              <a:buFont typeface="Wingdings" panose="05000000000000000000" pitchFamily="2" charset="2"/>
              <a:buChar char="§"/>
              <a:tabLst/>
            </a:pPr>
            <a:r>
              <a:rPr lang="en-US" sz="1400" kern="0">
                <a:ea typeface="Arial Unicode MS" pitchFamily="34" charset="-128"/>
                <a:cs typeface="Arial Unicode MS" pitchFamily="34" charset="-128"/>
              </a:rPr>
              <a:t>The team has managed to keep customers satisfied and deliver innovation on top of their daily tasks</a:t>
            </a:r>
          </a:p>
          <a:p>
            <a:pPr marL="171450" marR="0" indent="-171450" defTabSz="914400" eaLnBrk="1" fontAlgn="base" latinLnBrk="0" hangingPunct="1">
              <a:lnSpc>
                <a:spcPct val="100000"/>
              </a:lnSpc>
              <a:spcBef>
                <a:spcPct val="50000"/>
              </a:spcBef>
              <a:spcAft>
                <a:spcPct val="0"/>
              </a:spcAft>
              <a:buClr>
                <a:srgbClr val="68B08A"/>
              </a:buClr>
              <a:buSzPct val="120000"/>
              <a:buFont typeface="Wingdings" panose="05000000000000000000" pitchFamily="2" charset="2"/>
              <a:buChar char="§"/>
              <a:tabLst/>
            </a:pPr>
            <a:r>
              <a:rPr lang="en-US" sz="1400" kern="0">
                <a:ea typeface="Arial Unicode MS" pitchFamily="34" charset="-128"/>
                <a:cs typeface="Arial Unicode MS" pitchFamily="34" charset="-128"/>
              </a:rPr>
              <a:t>SAP Solution Manager Customer Connection delivered as per planning</a:t>
            </a:r>
          </a:p>
          <a:p>
            <a:pPr marL="171450" marR="0" indent="-171450" defTabSz="914400" eaLnBrk="1" fontAlgn="base" latinLnBrk="0" hangingPunct="1">
              <a:lnSpc>
                <a:spcPct val="100000"/>
              </a:lnSpc>
              <a:spcBef>
                <a:spcPct val="50000"/>
              </a:spcBef>
              <a:spcAft>
                <a:spcPct val="0"/>
              </a:spcAft>
              <a:buClr>
                <a:srgbClr val="68B08A"/>
              </a:buClr>
              <a:buSzPct val="120000"/>
              <a:buFont typeface="Wingdings" panose="05000000000000000000" pitchFamily="2" charset="2"/>
              <a:buChar char="§"/>
              <a:tabLst/>
            </a:pPr>
            <a:r>
              <a:rPr lang="en-US" sz="1400" kern="0">
                <a:ea typeface="Arial Unicode MS" pitchFamily="34" charset="-128"/>
                <a:cs typeface="Arial Unicode MS" pitchFamily="34" charset="-128"/>
              </a:rPr>
              <a:t>Key contributor to the smooth migration to SAP S/4HANA</a:t>
            </a:r>
            <a:endParaRPr lang="de-DE" sz="1600" kern="0">
              <a:ea typeface="Arial Unicode MS" pitchFamily="34" charset="-128"/>
              <a:cs typeface="Arial Unicode MS" pitchFamily="34" charset="-128"/>
            </a:endParaRPr>
          </a:p>
          <a:p>
            <a:endParaRPr lang="en-DE"/>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124666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725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109E2A69-9FC8-794D-BDBA-6B5F913C7023}"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3383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2031058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7.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7.bin"/><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hyperlink" Target="https://www.linkedin.com/company/sap" TargetMode="External"/><Relationship Id="rId7" Type="http://schemas.openxmlformats.org/officeDocument/2006/relationships/hyperlink" Target="https://twitter.com/sap" TargetMode="External"/><Relationship Id="rId12" Type="http://schemas.openxmlformats.org/officeDocument/2006/relationships/hyperlink" Target="http://www.sap.com/trademark" TargetMode="External"/><Relationship Id="rId2" Type="http://schemas.openxmlformats.org/officeDocument/2006/relationships/hyperlink" Target="https://www.sap.com/registration/contact.html" TargetMode="External"/><Relationship Id="rId1" Type="http://schemas.openxmlformats.org/officeDocument/2006/relationships/slideMaster" Target="../slideMasters/slideMaster4.xml"/><Relationship Id="rId6" Type="http://schemas.openxmlformats.org/officeDocument/2006/relationships/image" Target="../media/image9.png"/><Relationship Id="rId11" Type="http://schemas.openxmlformats.org/officeDocument/2006/relationships/image" Target="../media/image2.png"/><Relationship Id="rId5" Type="http://schemas.openxmlformats.org/officeDocument/2006/relationships/hyperlink" Target="https://www.youtube.com/user/SAP"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www.facebook.com/SAP"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846671169" name="SAP Logo Placeholder" descr="{&quot;templafy&quot;:{&quot;id&quot;:&quot;402c8ce8-a81b-4048-8a0c-cee33fc6797f&quot;}}"/>
          <p:cNvPicPr>
            <a:picLocks noChangeAspect="1"/>
          </p:cNvPicPr>
          <p:nvPr/>
        </p:nvPicPr>
        <p:blipFill>
          <a:blip r:embed="rId2"/>
          <a:stretch>
            <a:fillRect/>
          </a:stretch>
        </p:blipFill>
        <p:spPr>
          <a:xfrm>
            <a:off x="9692640" y="6053328"/>
            <a:ext cx="2208436" cy="532020"/>
          </a:xfrm>
          <a:prstGeom prst="rect">
            <a:avLst/>
          </a:prstGeom>
        </p:spPr>
      </p:pic>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10" name="TextBox 9" descr="{&quot;templafy&quot;:{&quot;id&quot;:&quot;6629b764-d54b-4b26-b57c-ab43c5653963&quot;}}">
            <a:extLst>
              <a:ext uri="{FF2B5EF4-FFF2-40B4-BE49-F238E27FC236}">
                <a16:creationId xmlns:a16="http://schemas.microsoft.com/office/drawing/2014/main" id="{798F9B08-2B9F-444B-8020-ACD960A0FAE7}"/>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pic>
        <p:nvPicPr>
          <p:cNvPr id="25211465" name="Acquired Company Logo Placeholder" descr="{&quot;templafy&quot;:{&quot;id&quot;:&quot;39d55afe-04d6-4233-bda9-8cfb0d3f696f&quot;}}" hidden="1"/>
          <p:cNvPicPr>
            <a:picLocks noChangeAspect="1"/>
          </p:cNvPicPr>
          <p:nvPr/>
        </p:nvPicPr>
        <p:blipFill>
          <a:blip r:embed="rId3"/>
          <a:stretch>
            <a:fillRect/>
          </a:stretch>
        </p:blipFill>
        <p:spPr>
          <a:xfrm>
            <a:off x="282575" y="3590141"/>
            <a:ext cx="4125924" cy="266010"/>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1750198195" name="SAP Logo Placeholder" descr="{&quot;templafy&quot;:{&quot;id&quot;:&quot;03c2cf17-0e91-4b98-9cd7-780b9713135f&quot;}}"/>
          <p:cNvPicPr>
            <a:picLocks noChangeAspect="1"/>
          </p:cNvPicPr>
          <p:nvPr/>
        </p:nvPicPr>
        <p:blipFill>
          <a:blip r:embed="rId2"/>
          <a:stretch>
            <a:fillRect/>
          </a:stretch>
        </p:blipFill>
        <p:spPr>
          <a:xfrm>
            <a:off x="9692640"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528820327" name="Acquired Company Logo Placeholder" descr="{&quot;templafy&quot;:{&quot;id&quot;:&quot;7a4a5237-4ac1-4ba5-87f6-3a6f6ea346ef&quot;}}" hidden="1"/>
          <p:cNvPicPr>
            <a:picLocks noChangeAspect="1"/>
          </p:cNvPicPr>
          <p:nvPr/>
        </p:nvPicPr>
        <p:blipFill>
          <a:blip r:embed="rId3"/>
          <a:stretch>
            <a:fillRect/>
          </a:stretch>
        </p:blipFill>
        <p:spPr>
          <a:xfrm>
            <a:off x="282575" y="2141327"/>
            <a:ext cx="4125924" cy="266010"/>
          </a:xfrm>
          <a:prstGeom prst="rect">
            <a:avLst/>
          </a:prstGeom>
        </p:spPr>
      </p:pic>
      <p:sp>
        <p:nvSpPr>
          <p:cNvPr id="11" name="TextBox 10" descr="{&quot;templafy&quot;:{&quot;id&quot;:&quot;c9374d9c-bc2f-4ea9-9d1f-fe5a9d37ced1&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500" b="1" kern="0">
                <a:ea typeface="Arial Unicode MS" pitchFamily="34" charset="-128"/>
                <a:cs typeface="Arial Unicode MS" pitchFamily="34" charset="-128"/>
              </a:rPr>
              <a:t>Thank you.</a:t>
            </a:r>
          </a:p>
        </p:txBody>
      </p:sp>
      <p:pic>
        <p:nvPicPr>
          <p:cNvPr id="201229968" name="SAP Logo Placeholder" descr="{&quot;templafy&quot;:{&quot;id&quot;:&quot;ae45ed68-1fba-481a-9e2e-8199ba46a6fa&quot;}}"/>
          <p:cNvPicPr>
            <a:picLocks noChangeAspect="1"/>
          </p:cNvPicPr>
          <p:nvPr/>
        </p:nvPicPr>
        <p:blipFill>
          <a:blip r:embed="rId2"/>
          <a:stretch>
            <a:fillRect/>
          </a:stretch>
        </p:blipFill>
        <p:spPr>
          <a:xfrm>
            <a:off x="9509760" y="5797296"/>
            <a:ext cx="2208436" cy="532020"/>
          </a:xfrm>
          <a:prstGeom prst="rect">
            <a:avLst/>
          </a:prstGeom>
        </p:spPr>
      </p:pic>
      <p:pic>
        <p:nvPicPr>
          <p:cNvPr id="525610049" name="Acquired Company Logo Placeholder" descr="{&quot;templafy&quot;:{&quot;id&quot;:&quot;804b0718-9d30-40d9-b880-804c2c6a8f91&quot;}}" hidden="1"/>
          <p:cNvPicPr>
            <a:picLocks noChangeAspect="1"/>
          </p:cNvPicPr>
          <p:nvPr/>
        </p:nvPicPr>
        <p:blipFill>
          <a:blip r:embed="rId3"/>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emo">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3920150" y="2742974"/>
            <a:ext cx="4302172" cy="677108"/>
          </a:xfrm>
        </p:spPr>
        <p:txBody>
          <a:bodyPr anchor="ctr" anchorCtr="0">
            <a:noAutofit/>
          </a:bodyPr>
          <a:lstStyle>
            <a:lvl1pPr>
              <a:defRPr sz="7000">
                <a:solidFill>
                  <a:schemeClr val="tx1"/>
                </a:solidFill>
                <a:latin typeface="+mj-lt"/>
              </a:defRPr>
            </a:lvl1pPr>
          </a:lstStyle>
          <a:p>
            <a:r>
              <a:rPr lang="en-US"/>
              <a:t>Demo</a:t>
            </a:r>
            <a:endParaRPr lang="de-DE"/>
          </a:p>
        </p:txBody>
      </p:sp>
      <p:sp>
        <p:nvSpPr>
          <p:cNvPr id="3" name="Speaker">
            <a:extLst>
              <a:ext uri="{FF2B5EF4-FFF2-40B4-BE49-F238E27FC236}">
                <a16:creationId xmlns:a16="http://schemas.microsoft.com/office/drawing/2014/main" id="{881E003D-24EE-4551-8BAA-BE515C6734F6}"/>
              </a:ext>
            </a:extLst>
          </p:cNvPr>
          <p:cNvSpPr>
            <a:spLocks noGrp="1"/>
          </p:cNvSpPr>
          <p:nvPr>
            <p:ph type="subTitle" idx="1" hasCustomPrompt="1"/>
          </p:nvPr>
        </p:nvSpPr>
        <p:spPr bwMode="black">
          <a:xfrm>
            <a:off x="3920500" y="3644604"/>
            <a:ext cx="6789749"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Insert demo title</a:t>
            </a:r>
          </a:p>
        </p:txBody>
      </p:sp>
      <p:pic>
        <p:nvPicPr>
          <p:cNvPr id="6" name="Picture 5">
            <a:extLst>
              <a:ext uri="{FF2B5EF4-FFF2-40B4-BE49-F238E27FC236}">
                <a16:creationId xmlns:a16="http://schemas.microsoft.com/office/drawing/2014/main" id="{47107125-964C-4E1C-A430-D905CD4F1A14}"/>
              </a:ext>
            </a:extLst>
          </p:cNvPr>
          <p:cNvPicPr>
            <a:picLocks noChangeAspect="1"/>
          </p:cNvPicPr>
          <p:nvPr userDrawn="1"/>
        </p:nvPicPr>
        <p:blipFill>
          <a:blip r:embed="rId2"/>
          <a:stretch>
            <a:fillRect/>
          </a:stretch>
        </p:blipFill>
        <p:spPr>
          <a:xfrm>
            <a:off x="1237071" y="1664208"/>
            <a:ext cx="2834642" cy="2834640"/>
          </a:xfrm>
          <a:prstGeom prst="rect">
            <a:avLst/>
          </a:prstGeom>
        </p:spPr>
      </p:pic>
      <p:sp>
        <p:nvSpPr>
          <p:cNvPr id="7" name="Slide number">
            <a:extLst>
              <a:ext uri="{FF2B5EF4-FFF2-40B4-BE49-F238E27FC236}">
                <a16:creationId xmlns:a16="http://schemas.microsoft.com/office/drawing/2014/main" id="{30226F92-6F40-4387-AF72-B78C2DB7B7ED}"/>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8" name="Classification">
            <a:extLst>
              <a:ext uri="{FF2B5EF4-FFF2-40B4-BE49-F238E27FC236}">
                <a16:creationId xmlns:a16="http://schemas.microsoft.com/office/drawing/2014/main" id="{22DCB51E-12CA-46BA-BCAF-5C150CB0A934}"/>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9" name="Copyright">
            <a:extLst>
              <a:ext uri="{FF2B5EF4-FFF2-40B4-BE49-F238E27FC236}">
                <a16:creationId xmlns:a16="http://schemas.microsoft.com/office/drawing/2014/main" id="{EFC59EDC-6743-44C2-A968-112EDBAA1038}"/>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21785162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1"/>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8167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Insert page title</a:t>
            </a:r>
            <a:endParaRPr lang="en-US"/>
          </a:p>
        </p:txBody>
      </p:sp>
      <p:sp>
        <p:nvSpPr>
          <p:cNvPr id="5" name="Picture Placeholder 4"/>
          <p:cNvSpPr>
            <a:spLocks noGrp="1"/>
          </p:cNvSpPr>
          <p:nvPr>
            <p:ph type="pic" sz="quarter" idx="10"/>
          </p:nvPr>
        </p:nvSpPr>
        <p:spPr bwMode="gray">
          <a:xfrm>
            <a:off x="4706939" y="1692001"/>
            <a:ext cx="7164387" cy="4392000"/>
          </a:xfrm>
          <a:solidFill>
            <a:schemeClr val="bg1">
              <a:lumMod val="95000"/>
            </a:schemeClr>
          </a:solidFill>
        </p:spPr>
        <p:txBody>
          <a:bodyPr vert="horz" lIns="0" tIns="1543147" rIns="0" bIns="0" rtlCol="0" anchor="t" anchorCtr="0">
            <a:noAutofit/>
          </a:bodyPr>
          <a:lstStyle>
            <a:lvl1pPr marL="0" indent="0" algn="ctr" defTabSz="1088449" rtl="0" eaLnBrk="1" latinLnBrk="0" hangingPunct="1">
              <a:spcBef>
                <a:spcPts val="1928"/>
              </a:spcBef>
              <a:buClr>
                <a:schemeClr val="accent1"/>
              </a:buClr>
              <a:buSzPct val="80000"/>
              <a:buFontTx/>
              <a:buNone/>
              <a:defRPr lang="de-DE" sz="2099" b="0" kern="1200" dirty="0">
                <a:solidFill>
                  <a:schemeClr val="tx1"/>
                </a:solidFill>
                <a:latin typeface="+mn-lt"/>
                <a:ea typeface="+mn-ea"/>
                <a:cs typeface="+mn-cs"/>
              </a:defRPr>
            </a:lvl1pPr>
          </a:lstStyle>
          <a:p>
            <a:r>
              <a:rPr lang="en-US"/>
              <a:t>Click icon to add picture</a:t>
            </a:r>
          </a:p>
        </p:txBody>
      </p:sp>
      <p:sp>
        <p:nvSpPr>
          <p:cNvPr id="7" name="Text Placeholder 6"/>
          <p:cNvSpPr>
            <a:spLocks noGrp="1"/>
          </p:cNvSpPr>
          <p:nvPr>
            <p:ph type="body" sz="quarter" idx="11" hasCustomPrompt="1"/>
          </p:nvPr>
        </p:nvSpPr>
        <p:spPr bwMode="gray">
          <a:xfrm>
            <a:off x="324000" y="1692001"/>
            <a:ext cx="4224188" cy="4392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708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039308523" name="SAP Logo Placeholder" descr="{&quot;templafy&quot;:{&quot;id&quot;:&quot;c48f26f3-9de5-454c-b9e3-1027bb297583&quot;}}"/>
          <p:cNvPicPr>
            <a:picLocks noChangeAspect="1"/>
          </p:cNvPicPr>
          <p:nvPr/>
        </p:nvPicPr>
        <p:blipFill>
          <a:blip r:embed="rId2"/>
          <a:stretch>
            <a:fillRect/>
          </a:stretch>
        </p:blipFill>
        <p:spPr>
          <a:xfrm>
            <a:off x="9692640" y="6053328"/>
            <a:ext cx="2208436" cy="532020"/>
          </a:xfrm>
          <a:prstGeom prst="rect">
            <a:avLst/>
          </a:prstGeom>
        </p:spPr>
      </p:pic>
      <p:sp>
        <p:nvSpPr>
          <p:cNvPr id="9" name="Partner Logo Placeholder">
            <a:extLst>
              <a:ext uri="{FF2B5EF4-FFF2-40B4-BE49-F238E27FC236}">
                <a16:creationId xmlns:a16="http://schemas.microsoft.com/office/drawing/2014/main" id="{19E8849E-429B-6042-8141-D50CA3A38A84}"/>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580547484" name="Acquired Company Logo Placeholder" descr="{&quot;templafy&quot;:{&quot;id&quot;:&quot;efb4975c-edd3-4d8e-9801-9d8ad09e48ba&quot;}}" hidden="1"/>
          <p:cNvPicPr>
            <a:picLocks noChangeAspect="1"/>
          </p:cNvPicPr>
          <p:nvPr/>
        </p:nvPicPr>
        <p:blipFill>
          <a:blip r:embed="rId3"/>
          <a:stretch>
            <a:fillRect/>
          </a:stretch>
        </p:blipFill>
        <p:spPr>
          <a:xfrm>
            <a:off x="282575" y="3564352"/>
            <a:ext cx="4125924" cy="26601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
        <p:nvSpPr>
          <p:cNvPr id="12" name="TextBox 11" descr="{&quot;templafy&quot;:{&quot;id&quot;:&quot;839dfe1a-fefb-4712-b006-6ab74fa63a04&quot;}}">
            <a:extLst>
              <a:ext uri="{FF2B5EF4-FFF2-40B4-BE49-F238E27FC236}">
                <a16:creationId xmlns:a16="http://schemas.microsoft.com/office/drawing/2014/main" id="{EEC6D590-31F2-438D-89DB-EC6D9F68073A}"/>
              </a:ext>
            </a:extLst>
          </p:cNvPr>
          <p:cNvSpPr txBox="1"/>
          <p:nvPr userDrawn="1"/>
        </p:nvSpPr>
        <p:spPr>
          <a:xfrm>
            <a:off x="282575" y="5725533"/>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Public</a:t>
            </a:r>
          </a:p>
        </p:txBody>
      </p:sp>
      <p:sp>
        <p:nvSpPr>
          <p:cNvPr id="14" name="TextBox 13" descr="{&quot;templafy&quot;:{&quot;id&quot;:&quot;729e91d1-99e8-4600-9712-f74a034a28fa&quot;}}">
            <a:extLst>
              <a:ext uri="{FF2B5EF4-FFF2-40B4-BE49-F238E27FC236}">
                <a16:creationId xmlns:a16="http://schemas.microsoft.com/office/drawing/2014/main" id="{72E461ED-FE6B-472A-84CF-CA7D67D5FF90}"/>
              </a:ext>
            </a:extLst>
          </p:cNvPr>
          <p:cNvSpPr txBox="1"/>
          <p:nvPr userDrawn="1"/>
        </p:nvSpPr>
        <p:spPr>
          <a:xfrm>
            <a:off x="280987" y="5339187"/>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 name="TextBox 14" descr="{&quot;templafy&quot;:{&quot;id&quot;:&quot;a49bfef0-b13b-4167-91a7-798b49fd6e80&quot;}}">
            <a:extLst>
              <a:ext uri="{FF2B5EF4-FFF2-40B4-BE49-F238E27FC236}">
                <a16:creationId xmlns:a16="http://schemas.microsoft.com/office/drawing/2014/main" id="{3471D1DE-3939-4170-8CCD-AA9743B81749}"/>
              </a:ext>
            </a:extLst>
          </p:cNvPr>
          <p:cNvSpPr txBox="1"/>
          <p:nvPr userDrawn="1"/>
        </p:nvSpPr>
        <p:spPr>
          <a:xfrm>
            <a:off x="288000" y="513583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Heid Bitz, SAP</a:t>
            </a:r>
          </a:p>
        </p:txBody>
      </p:sp>
    </p:spTree>
    <p:extLst>
      <p:ext uri="{BB962C8B-B14F-4D97-AF65-F5344CB8AC3E}">
        <p14:creationId xmlns:p14="http://schemas.microsoft.com/office/powerpoint/2010/main" val="2064516640"/>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pic>
        <p:nvPicPr>
          <p:cNvPr id="1793182243" name="SAP Logo Placeholder" descr="{&quot;templafy&quot;:{&quot;id&quot;:&quot;8fa580e0-60de-4859-826c-3f778bb1c634&quot;}}"/>
          <p:cNvPicPr>
            <a:picLocks noChangeAspect="1"/>
          </p:cNvPicPr>
          <p:nvPr/>
        </p:nvPicPr>
        <p:blipFill>
          <a:blip r:embed="rId2"/>
          <a:stretch>
            <a:fillRect/>
          </a:stretch>
        </p:blipFill>
        <p:spPr>
          <a:xfrm>
            <a:off x="9692640" y="6053328"/>
            <a:ext cx="2208436" cy="532020"/>
          </a:xfrm>
          <a:prstGeom prst="rect">
            <a:avLst/>
          </a:prstGeom>
        </p:spPr>
      </p:pic>
      <p:sp>
        <p:nvSpPr>
          <p:cNvPr id="13" name="Partner Logo Placeholder">
            <a:extLst>
              <a:ext uri="{FF2B5EF4-FFF2-40B4-BE49-F238E27FC236}">
                <a16:creationId xmlns:a16="http://schemas.microsoft.com/office/drawing/2014/main" id="{B8569445-4B1E-1949-9952-1DDE9A7284DD}"/>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2" name="Classification" descr="{&quot;templafy&quot;:{&quot;id&quot;:&quot;8177ae73-b222-4795-94bc-12148a67715b&quot;}}">
            <a:extLst>
              <a:ext uri="{FF2B5EF4-FFF2-40B4-BE49-F238E27FC236}">
                <a16:creationId xmlns:a16="http://schemas.microsoft.com/office/drawing/2014/main" id="{9AED1B7B-FC45-4242-8DBB-E0D16A9A9CDB}"/>
              </a:ext>
            </a:extLst>
          </p:cNvPr>
          <p:cNvSpPr txBox="1"/>
          <p:nvPr userDrawn="1"/>
        </p:nvSpPr>
        <p:spPr>
          <a:xfrm>
            <a:off x="282575" y="5080814"/>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Public</a:t>
            </a:r>
          </a:p>
        </p:txBody>
      </p:sp>
      <p:sp>
        <p:nvSpPr>
          <p:cNvPr id="4" name="Title"/>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05942392" name="Acquired Company Logo Placeholder" descr="{&quot;templafy&quot;:{&quot;id&quot;:&quot;3360383a-7530-4253-982f-54c9c739b23d&quot;}}" hidden="1"/>
          <p:cNvPicPr>
            <a:picLocks noChangeAspect="1"/>
          </p:cNvPicPr>
          <p:nvPr/>
        </p:nvPicPr>
        <p:blipFill>
          <a:blip r:embed="rId3"/>
          <a:stretch>
            <a:fillRect/>
          </a:stretch>
        </p:blipFill>
        <p:spPr>
          <a:xfrm>
            <a:off x="282575" y="2045822"/>
            <a:ext cx="4125924" cy="266010"/>
          </a:xfrm>
          <a:prstGeom prst="rect">
            <a:avLst/>
          </a:prstGeom>
        </p:spPr>
      </p:pic>
      <p:sp>
        <p:nvSpPr>
          <p:cNvPr id="8" name="TextBox 7" descr="{&quot;templafy&quot;:{&quot;id&quot;:&quot;b0a39dc1-5cf9-4ab8-82f5-437452eed83b&quot;}}">
            <a:extLst>
              <a:ext uri="{FF2B5EF4-FFF2-40B4-BE49-F238E27FC236}">
                <a16:creationId xmlns:a16="http://schemas.microsoft.com/office/drawing/2014/main" id="{64C1028F-1E91-4F0C-94BA-BF68E9AED35D}"/>
              </a:ext>
            </a:extLst>
          </p:cNvPr>
          <p:cNvSpPr txBox="1"/>
          <p:nvPr userDrawn="1"/>
        </p:nvSpPr>
        <p:spPr>
          <a:xfrm>
            <a:off x="282575" y="5080814"/>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Public</a:t>
            </a:r>
          </a:p>
        </p:txBody>
      </p:sp>
      <p:sp>
        <p:nvSpPr>
          <p:cNvPr id="10" name="TextBox 9" descr="{&quot;templafy&quot;:{&quot;id&quot;:&quot;574ae19f-685f-4760-bc9a-612c1d5117bf&quot;}}">
            <a:extLst>
              <a:ext uri="{FF2B5EF4-FFF2-40B4-BE49-F238E27FC236}">
                <a16:creationId xmlns:a16="http://schemas.microsoft.com/office/drawing/2014/main" id="{8D0BBFAA-C778-47CC-B6FF-20BAB456E2C9}"/>
              </a:ext>
            </a:extLst>
          </p:cNvPr>
          <p:cNvSpPr txBox="1"/>
          <p:nvPr userDrawn="1"/>
        </p:nvSpPr>
        <p:spPr>
          <a:xfrm>
            <a:off x="280987" y="4478127"/>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4" name="TextBox 13" descr="{&quot;templafy&quot;:{&quot;id&quot;:&quot;26c22a0a-39cb-4e29-b885-386f933c6934&quot;}}">
            <a:extLst>
              <a:ext uri="{FF2B5EF4-FFF2-40B4-BE49-F238E27FC236}">
                <a16:creationId xmlns:a16="http://schemas.microsoft.com/office/drawing/2014/main" id="{65BC2793-745A-43E4-8CF5-24D8BF40D064}"/>
              </a:ext>
            </a:extLst>
          </p:cNvPr>
          <p:cNvSpPr txBox="1"/>
          <p:nvPr userDrawn="1"/>
        </p:nvSpPr>
        <p:spPr>
          <a:xfrm>
            <a:off x="288000" y="427477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Heid Bitz, SAP</a:t>
            </a:r>
          </a:p>
        </p:txBody>
      </p:sp>
    </p:spTree>
    <p:extLst>
      <p:ext uri="{BB962C8B-B14F-4D97-AF65-F5344CB8AC3E}">
        <p14:creationId xmlns:p14="http://schemas.microsoft.com/office/powerpoint/2010/main" val="403639615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69378006" name="SAP Logo Placeholder" descr="{&quot;templafy&quot;:{&quot;id&quot;:&quot;d575aaf5-e081-48ee-afd8-a7f18869d748&quot;}}"/>
          <p:cNvPicPr>
            <a:picLocks noChangeAspect="1"/>
          </p:cNvPicPr>
          <p:nvPr/>
        </p:nvPicPr>
        <p:blipFill>
          <a:blip r:embed="rId2"/>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4CB2664F-AB46-2A47-9F24-F57107396008}"/>
              </a:ext>
            </a:extLst>
          </p:cNvPr>
          <p:cNvSpPr>
            <a:spLocks noGrp="1"/>
          </p:cNvSpPr>
          <p:nvPr>
            <p:ph type="pic" sz="quarter" idx="17"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11" name="Classification" descr="{&quot;templafy&quot;:{&quot;id&quot;:&quot;cff6036f-bd4e-482f-9d33-c867e44eb4db&quot;}}">
            <a:extLst>
              <a:ext uri="{FF2B5EF4-FFF2-40B4-BE49-F238E27FC236}">
                <a16:creationId xmlns:a16="http://schemas.microsoft.com/office/drawing/2014/main" id="{579B2F34-6F4A-4590-92E9-60572485B8E0}"/>
              </a:ext>
            </a:extLst>
          </p:cNvPr>
          <p:cNvSpPr txBox="1"/>
          <p:nvPr userDrawn="1"/>
        </p:nvSpPr>
        <p:spPr>
          <a:xfrm>
            <a:off x="287338" y="5057581"/>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Public</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9036960" name="Acquired Company Placeholder" descr="{&quot;templafy&quot;:{&quot;id&quot;:&quot;d0975669-fd1a-479f-a155-686ec3b49497&quot;}}" hidden="1"/>
          <p:cNvPicPr>
            <a:picLocks noChangeAspect="1"/>
          </p:cNvPicPr>
          <p:nvPr/>
        </p:nvPicPr>
        <p:blipFill>
          <a:blip r:embed="rId3"/>
          <a:stretch>
            <a:fillRect/>
          </a:stretch>
        </p:blipFill>
        <p:spPr>
          <a:xfrm>
            <a:off x="308320" y="2015327"/>
            <a:ext cx="4125924" cy="266010"/>
          </a:xfrm>
          <a:prstGeom prst="rect">
            <a:avLst/>
          </a:prstGeom>
        </p:spPr>
      </p:pic>
      <p:sp>
        <p:nvSpPr>
          <p:cNvPr id="13" name="TextBox 12" descr="{&quot;templafy&quot;:{&quot;id&quot;:&quot;de83b89e-06f8-4a66-bc78-e0ce11a647df&quot;}}">
            <a:extLst>
              <a:ext uri="{FF2B5EF4-FFF2-40B4-BE49-F238E27FC236}">
                <a16:creationId xmlns:a16="http://schemas.microsoft.com/office/drawing/2014/main" id="{E5062E1B-D4F0-4EAA-8E47-95C23306D85C}"/>
              </a:ext>
            </a:extLst>
          </p:cNvPr>
          <p:cNvSpPr txBox="1"/>
          <p:nvPr userDrawn="1"/>
        </p:nvSpPr>
        <p:spPr>
          <a:xfrm>
            <a:off x="287338" y="5057581"/>
            <a:ext cx="4986112" cy="252000"/>
          </a:xfrm>
          <a:prstGeom prst="rect">
            <a:avLst/>
          </a:prstGeom>
          <a:noFill/>
        </p:spPr>
        <p:txBody>
          <a:bodyPr wrap="square" lIns="0" tIns="0" rIns="0" bIns="0" rtlCol="0">
            <a:norm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Public</a:t>
            </a:r>
          </a:p>
        </p:txBody>
      </p:sp>
      <p:sp>
        <p:nvSpPr>
          <p:cNvPr id="14" name="TextBox 13" descr="{&quot;templafy&quot;:{&quot;id&quot;:&quot;750ae7db-3190-4f26-9cf0-70c9bae50bf6&quot;}}">
            <a:extLst>
              <a:ext uri="{FF2B5EF4-FFF2-40B4-BE49-F238E27FC236}">
                <a16:creationId xmlns:a16="http://schemas.microsoft.com/office/drawing/2014/main" id="{104400F3-30DA-42BD-9477-E89126EB131B}"/>
              </a:ext>
            </a:extLst>
          </p:cNvPr>
          <p:cNvSpPr txBox="1"/>
          <p:nvPr userDrawn="1"/>
        </p:nvSpPr>
        <p:spPr>
          <a:xfrm>
            <a:off x="280987" y="4478127"/>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 name="TextBox 14" descr="{&quot;templafy&quot;:{&quot;id&quot;:&quot;02f54ec1-6a21-459e-adb1-999fde8be390&quot;}}">
            <a:extLst>
              <a:ext uri="{FF2B5EF4-FFF2-40B4-BE49-F238E27FC236}">
                <a16:creationId xmlns:a16="http://schemas.microsoft.com/office/drawing/2014/main" id="{1DA16BA6-203F-4A94-9917-BFF1986FD4F6}"/>
              </a:ext>
            </a:extLst>
          </p:cNvPr>
          <p:cNvSpPr txBox="1"/>
          <p:nvPr userDrawn="1"/>
        </p:nvSpPr>
        <p:spPr>
          <a:xfrm>
            <a:off x="288000" y="427477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Heid Bitz, SAP</a:t>
            </a:r>
          </a:p>
        </p:txBody>
      </p:sp>
    </p:spTree>
    <p:extLst>
      <p:ext uri="{BB962C8B-B14F-4D97-AF65-F5344CB8AC3E}">
        <p14:creationId xmlns:p14="http://schemas.microsoft.com/office/powerpoint/2010/main" val="58391556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236932109"/>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962332057"/>
      </p:ext>
    </p:extLst>
  </p:cSld>
  <p:clrMapOvr>
    <a:masterClrMapping/>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3366576"/>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0291420" name="SAP Logo Placeholer" descr="{&quot;templafy&quot;:{&quot;id&quot;:&quot;87f23f44-5671-4d59-aa70-a56fa79f0d38&quot;}}"/>
          <p:cNvPicPr>
            <a:picLocks noChangeAspect="1"/>
          </p:cNvPicPr>
          <p:nvPr/>
        </p:nvPicPr>
        <p:blipFill>
          <a:blip r:embed="rId2"/>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2071088161" name="Acquired Company Logo Placeholder" descr="{&quot;templafy&quot;:{&quot;id&quot;:&quot;a6690f6d-12a0-4492-989f-ee7248cf29b2&quot;}}" hidden="1"/>
          <p:cNvPicPr>
            <a:picLocks noChangeAspect="1"/>
          </p:cNvPicPr>
          <p:nvPr/>
        </p:nvPicPr>
        <p:blipFill>
          <a:blip r:embed="rId3"/>
          <a:stretch>
            <a:fillRect/>
          </a:stretch>
        </p:blipFill>
        <p:spPr>
          <a:xfrm>
            <a:off x="288001" y="2139633"/>
            <a:ext cx="4125924" cy="266010"/>
          </a:xfrm>
          <a:prstGeom prst="rect">
            <a:avLst/>
          </a:prstGeom>
        </p:spPr>
      </p:pic>
      <p:sp>
        <p:nvSpPr>
          <p:cNvPr id="9" name="TextBox 8" descr="{&quot;templafy&quot;:{&quot;id&quot;:&quot;aa182e57-eaf6-4b28-ad8b-c8b5f60f74e9&quot;}}">
            <a:extLst>
              <a:ext uri="{FF2B5EF4-FFF2-40B4-BE49-F238E27FC236}">
                <a16:creationId xmlns:a16="http://schemas.microsoft.com/office/drawing/2014/main" id="{98E5DEB1-9722-40B6-89CC-20C572BA33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6239129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5692132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5109689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0743750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53073526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5805655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8001512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81184508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17682454"/>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1352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6097067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00582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428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pic>
        <p:nvPicPr>
          <p:cNvPr id="540017575" name="SAP Logo Placeholder" descr="{&quot;templafy&quot;:{&quot;id&quot;:&quot;43bd4141-03ec-42e8-932a-bf9d012495f4&quot;}}"/>
          <p:cNvPicPr>
            <a:picLocks noChangeAspect="1"/>
          </p:cNvPicPr>
          <p:nvPr/>
        </p:nvPicPr>
        <p:blipFill>
          <a:blip r:embed="rId2"/>
          <a:stretch>
            <a:fillRect/>
          </a:stretch>
        </p:blipFill>
        <p:spPr>
          <a:xfrm>
            <a:off x="9509760" y="5797296"/>
            <a:ext cx="2208436" cy="532020"/>
          </a:xfrm>
          <a:prstGeom prst="rect">
            <a:avLst/>
          </a:prstGeom>
        </p:spPr>
      </p:pic>
      <p:pic>
        <p:nvPicPr>
          <p:cNvPr id="1170070854" name="Acquired Company Placeholder" descr="{&quot;templafy&quot;:{&quot;id&quot;:&quot;5f013b52-6a7f-41f0-aa25-c97897731de0&quot;}}" hidden="1"/>
          <p:cNvPicPr>
            <a:picLocks noChangeAspect="1"/>
          </p:cNvPicPr>
          <p:nvPr/>
        </p:nvPicPr>
        <p:blipFill>
          <a:blip r:embed="rId3"/>
          <a:stretch>
            <a:fillRect/>
          </a:stretch>
        </p:blipFill>
        <p:spPr>
          <a:xfrm>
            <a:off x="504000" y="509180"/>
            <a:ext cx="4125924" cy="266010"/>
          </a:xfrm>
          <a:prstGeom prst="rect">
            <a:avLst/>
          </a:prstGeom>
        </p:spPr>
      </p:pic>
      <p:sp>
        <p:nvSpPr>
          <p:cNvPr id="9" name="TextBox 8" descr="{&quot;templafy&quot;:{&quot;id&quot;:&quot;2e815dc4-b8aa-4b52-950e-8b2f00e4124f&quot;}}">
            <a:extLst>
              <a:ext uri="{FF2B5EF4-FFF2-40B4-BE49-F238E27FC236}">
                <a16:creationId xmlns:a16="http://schemas.microsoft.com/office/drawing/2014/main" id="{4AC0C605-F314-47FE-86E7-15011350854E}"/>
              </a:ext>
            </a:extLst>
          </p:cNvPr>
          <p:cNvSpPr txBox="1"/>
          <p:nvPr userDrawn="1"/>
        </p:nvSpPr>
        <p:spPr>
          <a:xfrm>
            <a:off x="503238" y="331742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Heid Bitz</a:t>
            </a:r>
          </a:p>
        </p:txBody>
      </p:sp>
      <p:sp>
        <p:nvSpPr>
          <p:cNvPr id="10" name="TextBox 9" descr="{&quot;templafy&quot;:{&quot;id&quot;:&quot;9cfdf92a-b699-438c-903f-0473215e6f41&quot;}}">
            <a:extLst>
              <a:ext uri="{FF2B5EF4-FFF2-40B4-BE49-F238E27FC236}">
                <a16:creationId xmlns:a16="http://schemas.microsoft.com/office/drawing/2014/main" id="{8E5171B9-2B3B-4785-9AC4-6411974D5276}"/>
              </a:ext>
            </a:extLst>
          </p:cNvPr>
          <p:cNvSpPr txBox="1"/>
          <p:nvPr userDrawn="1"/>
        </p:nvSpPr>
        <p:spPr>
          <a:xfrm>
            <a:off x="503238" y="3540574"/>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heidi.bitz@sap.com</a:t>
            </a:r>
          </a:p>
        </p:txBody>
      </p:sp>
      <p:sp>
        <p:nvSpPr>
          <p:cNvPr id="12" name="TextBox 11">
            <a:extLst>
              <a:ext uri="{FF2B5EF4-FFF2-40B4-BE49-F238E27FC236}">
                <a16:creationId xmlns:a16="http://schemas.microsoft.com/office/drawing/2014/main" id="{F031ECE2-ED38-FE42-BEBA-1433C352D307}"/>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13" name="TextBox 12">
            <a:extLst>
              <a:ext uri="{FF2B5EF4-FFF2-40B4-BE49-F238E27FC236}">
                <a16:creationId xmlns:a16="http://schemas.microsoft.com/office/drawing/2014/main" id="{2E5C152E-1B2C-2848-9A5B-C013FDF4DF2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500" b="1" kern="0">
                <a:solidFill>
                  <a:schemeClr val="accent1"/>
                </a:solidFill>
                <a:ea typeface="Arial Unicode MS" pitchFamily="34" charset="-128"/>
                <a:cs typeface="Arial Unicode MS" pitchFamily="34" charset="-128"/>
              </a:rPr>
              <a:t>Thank you.</a:t>
            </a:r>
          </a:p>
        </p:txBody>
      </p:sp>
      <p:sp>
        <p:nvSpPr>
          <p:cNvPr id="11" name="Copyright Placeholder" descr="{&quot;templafy&quot;:{&quot;id&quot;:&quot;ba9fff8e-a26f-4604-9418-39eec7243848&quot;}}">
            <a:extLst>
              <a:ext uri="{FF2B5EF4-FFF2-40B4-BE49-F238E27FC236}">
                <a16:creationId xmlns:a16="http://schemas.microsoft.com/office/drawing/2014/main" id="{0FCCAAF4-A87C-AC49-8F35-138E790C44C3}"/>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4182875418"/>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7917748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0615668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505493305"/>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Pr>
        <a:solidFill>
          <a:schemeClr val="accent1"/>
        </a:soli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EA1493E-6C26-4D85-A01F-E8D112B3F62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51892" cy="6904892"/>
          </a:xfrm>
          <a:prstGeom prst="rect">
            <a:avLst/>
          </a:prstGeom>
          <a:noFill/>
          <a:extLst>
            <a:ext uri="{909E8E84-426E-40DD-AFC4-6F175D3DCCD1}">
              <a14:hiddenFill xmlns:a14="http://schemas.microsoft.com/office/drawing/2010/main">
                <a:solidFill>
                  <a:srgbClr val="FFFFFF"/>
                </a:solidFill>
              </a14:hiddenFill>
            </a:ext>
          </a:extLst>
        </p:spPr>
      </p:pic>
      <p:pic>
        <p:nvPicPr>
          <p:cNvPr id="1126461544" name="Acquired Company Logo Placeholder" descr="{&quot;templafy&quot;:{&quot;id&quot;:&quot;9498acc5-52a5-42fc-b095-801bb5b100ad&quot;}}" hidden="1"/>
          <p:cNvPicPr>
            <a:picLocks noChangeAspect="1"/>
          </p:cNvPicPr>
          <p:nvPr/>
        </p:nvPicPr>
        <p:blipFill>
          <a:blip r:embed="rId3"/>
          <a:stretch>
            <a:fillRect/>
          </a:stretch>
        </p:blipFill>
        <p:spPr>
          <a:xfrm>
            <a:off x="282575" y="3564352"/>
            <a:ext cx="4125924" cy="266010"/>
          </a:xfrm>
          <a:prstGeom prst="rect">
            <a:avLst/>
          </a:prstGeom>
        </p:spPr>
      </p:pic>
      <p:sp>
        <p:nvSpPr>
          <p:cNvPr id="12" name="TextBox 11" descr="{&quot;templafy&quot;:{&quot;id&quot;:&quot;30b6a5dd-371e-4db8-a3e4-17ed3d716bfb&quot;}}">
            <a:extLst>
              <a:ext uri="{FF2B5EF4-FFF2-40B4-BE49-F238E27FC236}">
                <a16:creationId xmlns:a16="http://schemas.microsoft.com/office/drawing/2014/main" id="{EEC6D590-31F2-438D-89DB-EC6D9F68073A}"/>
              </a:ext>
            </a:extLst>
          </p:cNvPr>
          <p:cNvSpPr txBox="1"/>
          <p:nvPr userDrawn="1"/>
        </p:nvSpPr>
        <p:spPr>
          <a:xfrm>
            <a:off x="280987" y="6489496"/>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Public</a:t>
            </a:r>
          </a:p>
        </p:txBody>
      </p:sp>
      <p:sp>
        <p:nvSpPr>
          <p:cNvPr id="7" name="Rectangle 6">
            <a:extLst>
              <a:ext uri="{FF2B5EF4-FFF2-40B4-BE49-F238E27FC236}">
                <a16:creationId xmlns:a16="http://schemas.microsoft.com/office/drawing/2014/main" id="{03D574B9-2634-4A09-B114-53CDE6345777}"/>
              </a:ext>
            </a:extLst>
          </p:cNvPr>
          <p:cNvSpPr/>
          <p:nvPr userDrawn="1"/>
        </p:nvSpPr>
        <p:spPr bwMode="gray">
          <a:xfrm>
            <a:off x="3" y="-1"/>
            <a:ext cx="12195175" cy="880468"/>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419FE05C-CE55-4ACD-B779-5DE33827947B}"/>
              </a:ext>
            </a:extLst>
          </p:cNvPr>
          <p:cNvSpPr txBox="1"/>
          <p:nvPr userDrawn="1"/>
        </p:nvSpPr>
        <p:spPr>
          <a:xfrm flipH="1">
            <a:off x="280987" y="201628"/>
            <a:ext cx="6313271" cy="246221"/>
          </a:xfrm>
          <a:prstGeom prst="rect">
            <a:avLst/>
          </a:prstGeom>
          <a:noFill/>
        </p:spPr>
        <p:txBody>
          <a:bodyPr wrap="square" lIns="0" tIns="0" rIns="0" bIns="0" rtlCol="0">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chemeClr val="tx1"/>
                </a:solidFill>
                <a:effectLst/>
                <a:uLnTx/>
                <a:uFillTx/>
              </a:rPr>
              <a:t>SAP ALM Summit 2022</a:t>
            </a:r>
            <a:endParaRPr kumimoji="0" sz="1600" b="1"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BAF4CC41-EC38-4192-BF87-7F4466D34E34}"/>
              </a:ext>
            </a:extLst>
          </p:cNvPr>
          <p:cNvSpPr txBox="1"/>
          <p:nvPr userDrawn="1"/>
        </p:nvSpPr>
        <p:spPr>
          <a:xfrm>
            <a:off x="280987" y="432342"/>
            <a:ext cx="22321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sz="1100" b="1" kern="0" spc="0" dirty="0">
                <a:solidFill>
                  <a:schemeClr val="tx1"/>
                </a:solidFill>
                <a:ea typeface="Arial Unicode MS" pitchFamily="34" charset="-128"/>
                <a:cs typeface="Arial Unicode MS" pitchFamily="34" charset="-128"/>
              </a:rPr>
              <a:t>Shape </a:t>
            </a:r>
            <a:r>
              <a:rPr lang="en-US" sz="1100" b="1" kern="0" spc="0" noProof="0" dirty="0">
                <a:solidFill>
                  <a:schemeClr val="tx1"/>
                </a:solidFill>
                <a:ea typeface="Arial Unicode MS" pitchFamily="34" charset="-128"/>
                <a:cs typeface="Arial Unicode MS" pitchFamily="34" charset="-128"/>
              </a:rPr>
              <a:t>your</a:t>
            </a:r>
            <a:r>
              <a:rPr sz="1100" b="1" kern="0" spc="0" dirty="0">
                <a:solidFill>
                  <a:schemeClr val="tx1"/>
                </a:solidFill>
                <a:ea typeface="Arial Unicode MS" pitchFamily="34" charset="-128"/>
                <a:cs typeface="Arial Unicode MS" pitchFamily="34" charset="-128"/>
              </a:rPr>
              <a:t> </a:t>
            </a:r>
            <a:r>
              <a:rPr lang="en-US" sz="1100" b="1" kern="0" spc="0" noProof="0" dirty="0">
                <a:solidFill>
                  <a:schemeClr val="tx1"/>
                </a:solidFill>
                <a:ea typeface="Arial Unicode MS" pitchFamily="34" charset="-128"/>
                <a:cs typeface="Arial Unicode MS" pitchFamily="34" charset="-128"/>
              </a:rPr>
              <a:t>future</a:t>
            </a:r>
            <a:r>
              <a:rPr sz="1100" b="1" kern="0" spc="0" dirty="0">
                <a:solidFill>
                  <a:schemeClr val="tx1"/>
                </a:solidFill>
                <a:ea typeface="Arial Unicode MS" pitchFamily="34" charset="-128"/>
                <a:cs typeface="Arial Unicode MS" pitchFamily="34" charset="-128"/>
              </a:rPr>
              <a:t> ALM </a:t>
            </a:r>
            <a:r>
              <a:rPr lang="en-US" sz="1100" b="1" kern="0" spc="0" noProof="0" dirty="0">
                <a:solidFill>
                  <a:schemeClr val="tx1"/>
                </a:solidFill>
                <a:ea typeface="Arial Unicode MS" pitchFamily="34" charset="-128"/>
                <a:cs typeface="Arial Unicode MS" pitchFamily="34" charset="-128"/>
              </a:rPr>
              <a:t>strategy</a:t>
            </a:r>
            <a:r>
              <a:rPr sz="1100" b="1" kern="0" spc="0" dirty="0">
                <a:solidFill>
                  <a:schemeClr val="tx1"/>
                </a:solidFill>
                <a:ea typeface="Arial Unicode MS" pitchFamily="34" charset="-128"/>
                <a:cs typeface="Arial Unicode MS" pitchFamily="34" charset="-128"/>
              </a:rPr>
              <a:t>!</a:t>
            </a:r>
          </a:p>
        </p:txBody>
      </p:sp>
      <p:cxnSp>
        <p:nvCxnSpPr>
          <p:cNvPr id="23" name="Straight Connector 22">
            <a:extLst>
              <a:ext uri="{FF2B5EF4-FFF2-40B4-BE49-F238E27FC236}">
                <a16:creationId xmlns:a16="http://schemas.microsoft.com/office/drawing/2014/main" id="{04BB6D22-9216-4730-94ED-332DE707A3A3}"/>
              </a:ext>
            </a:extLst>
          </p:cNvPr>
          <p:cNvCxnSpPr/>
          <p:nvPr userDrawn="1"/>
        </p:nvCxnSpPr>
        <p:spPr>
          <a:xfrm>
            <a:off x="280987" y="432342"/>
            <a:ext cx="2232138" cy="0"/>
          </a:xfrm>
          <a:prstGeom prst="line">
            <a:avLst/>
          </a:prstGeom>
          <a:noFill/>
          <a:ln w="6350" cap="flat" cmpd="sng" algn="ctr">
            <a:solidFill>
              <a:schemeClr val="tx1"/>
            </a:solidFill>
            <a:prstDash val="solid"/>
            <a:headEnd type="none" w="med" len="med"/>
            <a:tailEnd type="none" w="med" len="med"/>
          </a:ln>
          <a:effectLst/>
        </p:spPr>
      </p:cxnSp>
      <p:cxnSp>
        <p:nvCxnSpPr>
          <p:cNvPr id="24" name="Straight Connector 23">
            <a:extLst>
              <a:ext uri="{FF2B5EF4-FFF2-40B4-BE49-F238E27FC236}">
                <a16:creationId xmlns:a16="http://schemas.microsoft.com/office/drawing/2014/main" id="{BB124540-C5A0-4E7D-8721-02468163A401}"/>
              </a:ext>
            </a:extLst>
          </p:cNvPr>
          <p:cNvCxnSpPr/>
          <p:nvPr userDrawn="1"/>
        </p:nvCxnSpPr>
        <p:spPr>
          <a:xfrm>
            <a:off x="2548297" y="242504"/>
            <a:ext cx="0" cy="353253"/>
          </a:xfrm>
          <a:prstGeom prst="line">
            <a:avLst/>
          </a:prstGeom>
          <a:noFill/>
          <a:ln w="12700" cap="flat" cmpd="sng" algn="ctr">
            <a:solidFill>
              <a:schemeClr val="accent1"/>
            </a:solidFill>
            <a:prstDash val="solid"/>
            <a:headEnd type="none" w="med" len="med"/>
            <a:tailEnd type="none" w="med" len="med"/>
          </a:ln>
          <a:effectLst/>
        </p:spPr>
      </p:cxnSp>
      <p:sp>
        <p:nvSpPr>
          <p:cNvPr id="16" name="Text Placeholder 5">
            <a:extLst>
              <a:ext uri="{FF2B5EF4-FFF2-40B4-BE49-F238E27FC236}">
                <a16:creationId xmlns:a16="http://schemas.microsoft.com/office/drawing/2014/main" id="{7BAA36DC-4973-4FC7-AD9E-DFAFE39E6E6C}"/>
              </a:ext>
            </a:extLst>
          </p:cNvPr>
          <p:cNvSpPr>
            <a:spLocks noGrp="1"/>
          </p:cNvSpPr>
          <p:nvPr>
            <p:ph type="body" sz="quarter" idx="10" hasCustomPrompt="1"/>
          </p:nvPr>
        </p:nvSpPr>
        <p:spPr>
          <a:xfrm>
            <a:off x="2590800" y="242888"/>
            <a:ext cx="1804988" cy="352425"/>
          </a:xfrm>
        </p:spPr>
        <p:txBody>
          <a:bodyPr anchor="ctr">
            <a:noAutofit/>
          </a:bodyPr>
          <a:lstStyle>
            <a:lvl1pPr>
              <a:defRPr sz="3200" b="1">
                <a:solidFill>
                  <a:schemeClr val="accent1"/>
                </a:solidFill>
              </a:defRPr>
            </a:lvl1pPr>
          </a:lstStyle>
          <a:p>
            <a:pPr lvl="0"/>
            <a:r>
              <a:rPr lang="en-US" dirty="0"/>
              <a:t>EMEA</a:t>
            </a:r>
            <a:endParaRPr lang="de-DE" dirty="0"/>
          </a:p>
        </p:txBody>
      </p:sp>
      <p:pic>
        <p:nvPicPr>
          <p:cNvPr id="17" name="Picture 16" descr="Logo, icon, company name&#10;&#10;Description automatically generated">
            <a:extLst>
              <a:ext uri="{FF2B5EF4-FFF2-40B4-BE49-F238E27FC236}">
                <a16:creationId xmlns:a16="http://schemas.microsoft.com/office/drawing/2014/main" id="{A074960A-0C97-48C6-A966-2E6FAD268804}"/>
              </a:ext>
            </a:extLst>
          </p:cNvPr>
          <p:cNvPicPr>
            <a:picLocks noChangeAspect="1"/>
          </p:cNvPicPr>
          <p:nvPr userDrawn="1"/>
        </p:nvPicPr>
        <p:blipFill>
          <a:blip r:embed="rId4"/>
          <a:stretch>
            <a:fillRect/>
          </a:stretch>
        </p:blipFill>
        <p:spPr>
          <a:xfrm>
            <a:off x="10641669" y="194456"/>
            <a:ext cx="1334021" cy="1060617"/>
          </a:xfrm>
          <a:prstGeom prst="rect">
            <a:avLst/>
          </a:prstGeom>
        </p:spPr>
      </p:pic>
      <p:sp>
        <p:nvSpPr>
          <p:cNvPr id="19" name="Title">
            <a:extLst>
              <a:ext uri="{FF2B5EF4-FFF2-40B4-BE49-F238E27FC236}">
                <a16:creationId xmlns:a16="http://schemas.microsoft.com/office/drawing/2014/main" id="{CE0F5DAE-D266-4B9A-95DC-A5450D83FF00}"/>
              </a:ext>
            </a:extLst>
          </p:cNvPr>
          <p:cNvSpPr>
            <a:spLocks noGrp="1"/>
          </p:cNvSpPr>
          <p:nvPr>
            <p:ph type="title" hasCustomPrompt="1"/>
          </p:nvPr>
        </p:nvSpPr>
        <p:spPr>
          <a:xfrm>
            <a:off x="280987" y="1297569"/>
            <a:ext cx="7853731" cy="1436132"/>
          </a:xfrm>
          <a:noFill/>
        </p:spPr>
        <p:txBody>
          <a:bodyPr anchor="ctr">
            <a:noAutofit/>
          </a:bodyPr>
          <a:lstStyle>
            <a:lvl1pPr>
              <a:lnSpc>
                <a:spcPct val="90000"/>
              </a:lnSpc>
              <a:defRPr sz="3600">
                <a:solidFill>
                  <a:schemeClr val="tx1"/>
                </a:solidFill>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sp>
        <p:nvSpPr>
          <p:cNvPr id="3" name="Text Placeholder 2">
            <a:extLst>
              <a:ext uri="{FF2B5EF4-FFF2-40B4-BE49-F238E27FC236}">
                <a16:creationId xmlns:a16="http://schemas.microsoft.com/office/drawing/2014/main" id="{8857E22A-05D9-4569-8986-82BAE10E805E}"/>
              </a:ext>
            </a:extLst>
          </p:cNvPr>
          <p:cNvSpPr>
            <a:spLocks noGrp="1"/>
          </p:cNvSpPr>
          <p:nvPr>
            <p:ph type="body" sz="quarter" idx="11" hasCustomPrompt="1"/>
          </p:nvPr>
        </p:nvSpPr>
        <p:spPr>
          <a:xfrm>
            <a:off x="280987" y="3150803"/>
            <a:ext cx="7853731" cy="957263"/>
          </a:xfrm>
        </p:spPr>
        <p:txBody>
          <a:bodyPr/>
          <a:lstStyle>
            <a:lvl1pPr>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sz="2000" b="0" dirty="0"/>
              <a:t>Speaker’s Name, SAP</a:t>
            </a:r>
            <a:br>
              <a:rPr lang="en-US" sz="2000" b="0" dirty="0"/>
            </a:br>
            <a:r>
              <a:rPr lang="en-US" sz="2000" b="0" kern="0" dirty="0">
                <a:ea typeface="Arial Unicode MS" pitchFamily="34" charset="-128"/>
                <a:cs typeface="Arial Unicode MS" pitchFamily="34" charset="-128"/>
              </a:rPr>
              <a:t>July 2022</a:t>
            </a:r>
            <a:endParaRPr lang="de-DE" sz="2000" b="0" kern="0" dirty="0">
              <a:ea typeface="Arial Unicode MS" pitchFamily="34" charset="-128"/>
              <a:cs typeface="Arial Unicode MS" pitchFamily="34" charset="-128"/>
            </a:endParaRPr>
          </a:p>
        </p:txBody>
      </p:sp>
      <p:pic>
        <p:nvPicPr>
          <p:cNvPr id="18" name="SAP Logo Placeholder" descr="{&quot;templafy&quot;:{&quot;id&quot;:&quot;fc159b67-d148-4e44-aa93-c5e3c74d1cdd&quot;}}">
            <a:extLst>
              <a:ext uri="{FF2B5EF4-FFF2-40B4-BE49-F238E27FC236}">
                <a16:creationId xmlns:a16="http://schemas.microsoft.com/office/drawing/2014/main" id="{6064E7CC-6471-4765-ACA2-379D00257F1D}"/>
              </a:ext>
            </a:extLst>
          </p:cNvPr>
          <p:cNvPicPr>
            <a:picLocks noChangeAspect="1"/>
          </p:cNvPicPr>
          <p:nvPr userDrawn="1"/>
        </p:nvPicPr>
        <p:blipFill>
          <a:blip r:embed="rId5"/>
          <a:stretch>
            <a:fillRect/>
          </a:stretch>
        </p:blipFill>
        <p:spPr>
          <a:xfrm>
            <a:off x="9692640" y="6053328"/>
            <a:ext cx="2208436" cy="532020"/>
          </a:xfrm>
          <a:prstGeom prst="rect">
            <a:avLst/>
          </a:prstGeom>
        </p:spPr>
      </p:pic>
    </p:spTree>
    <p:extLst>
      <p:ext uri="{BB962C8B-B14F-4D97-AF65-F5344CB8AC3E}">
        <p14:creationId xmlns:p14="http://schemas.microsoft.com/office/powerpoint/2010/main" val="129228888"/>
      </p:ext>
    </p:extLst>
  </p:cSld>
  <p:clrMapOvr>
    <a:masterClrMapping/>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Virtual Background">
    <p:bg>
      <p:bgPr>
        <a:solidFill>
          <a:schemeClr val="accent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B2BD03-4404-4CD7-B821-66C4C45698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51892" cy="6904892"/>
          </a:xfrm>
          <a:prstGeom prst="rect">
            <a:avLst/>
          </a:prstGeom>
          <a:noFill/>
          <a:extLst>
            <a:ext uri="{909E8E84-426E-40DD-AFC4-6F175D3DCCD1}">
              <a14:hiddenFill xmlns:a14="http://schemas.microsoft.com/office/drawing/2010/main">
                <a:solidFill>
                  <a:srgbClr val="FFFFFF"/>
                </a:solidFill>
              </a14:hiddenFill>
            </a:ext>
          </a:extLst>
        </p:spPr>
      </p:pic>
      <p:pic>
        <p:nvPicPr>
          <p:cNvPr id="1401304098" name="SAP Logo Placeholder" descr="{&quot;templafy&quot;:{&quot;id&quot;:&quot;fc159b67-d148-4e44-aa93-c5e3c74d1cdd&quot;}}"/>
          <p:cNvPicPr>
            <a:picLocks noChangeAspect="1"/>
          </p:cNvPicPr>
          <p:nvPr/>
        </p:nvPicPr>
        <p:blipFill>
          <a:blip r:embed="rId3"/>
          <a:stretch>
            <a:fillRect/>
          </a:stretch>
        </p:blipFill>
        <p:spPr>
          <a:xfrm>
            <a:off x="9692640" y="6053328"/>
            <a:ext cx="2208436" cy="532020"/>
          </a:xfrm>
          <a:prstGeom prst="rect">
            <a:avLst/>
          </a:prstGeom>
        </p:spPr>
      </p:pic>
      <p:pic>
        <p:nvPicPr>
          <p:cNvPr id="910189339" name="Acquired Company Logo Placeholder" descr="{&quot;templafy&quot;:{&quot;id&quot;:&quot;b74435bd-567e-4854-862a-1f75858f32aa&quot;}}" hidden="1"/>
          <p:cNvPicPr>
            <a:picLocks noChangeAspect="1"/>
          </p:cNvPicPr>
          <p:nvPr/>
        </p:nvPicPr>
        <p:blipFill>
          <a:blip r:embed="rId4"/>
          <a:stretch>
            <a:fillRect/>
          </a:stretch>
        </p:blipFill>
        <p:spPr>
          <a:xfrm>
            <a:off x="282575" y="2045822"/>
            <a:ext cx="4125924" cy="266010"/>
          </a:xfrm>
          <a:prstGeom prst="rect">
            <a:avLst/>
          </a:prstGeom>
        </p:spPr>
      </p:pic>
      <p:pic>
        <p:nvPicPr>
          <p:cNvPr id="12" name="Picture 11" descr="Logo, icon, company name&#10;&#10;Description automatically generated">
            <a:extLst>
              <a:ext uri="{FF2B5EF4-FFF2-40B4-BE49-F238E27FC236}">
                <a16:creationId xmlns:a16="http://schemas.microsoft.com/office/drawing/2014/main" id="{FE41FE97-997F-43BF-BD15-999EF678BA80}"/>
              </a:ext>
            </a:extLst>
          </p:cNvPr>
          <p:cNvPicPr>
            <a:picLocks noChangeAspect="1"/>
          </p:cNvPicPr>
          <p:nvPr userDrawn="1"/>
        </p:nvPicPr>
        <p:blipFill>
          <a:blip r:embed="rId5"/>
          <a:stretch>
            <a:fillRect/>
          </a:stretch>
        </p:blipFill>
        <p:spPr>
          <a:xfrm>
            <a:off x="10641669" y="194456"/>
            <a:ext cx="1334021" cy="1060617"/>
          </a:xfrm>
          <a:prstGeom prst="rect">
            <a:avLst/>
          </a:prstGeom>
        </p:spPr>
      </p:pic>
      <p:sp>
        <p:nvSpPr>
          <p:cNvPr id="8" name="TextBox 7" descr="{&quot;templafy&quot;:{&quot;id&quot;:&quot;30b6a5dd-371e-4db8-a3e4-17ed3d716bfb&quot;}}">
            <a:extLst>
              <a:ext uri="{FF2B5EF4-FFF2-40B4-BE49-F238E27FC236}">
                <a16:creationId xmlns:a16="http://schemas.microsoft.com/office/drawing/2014/main" id="{B3E5019A-9801-4B8A-858B-8EE2F29C6993}"/>
              </a:ext>
            </a:extLst>
          </p:cNvPr>
          <p:cNvSpPr txBox="1"/>
          <p:nvPr userDrawn="1"/>
        </p:nvSpPr>
        <p:spPr>
          <a:xfrm>
            <a:off x="280987" y="6489496"/>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Public</a:t>
            </a:r>
          </a:p>
        </p:txBody>
      </p:sp>
      <p:sp>
        <p:nvSpPr>
          <p:cNvPr id="4" name="Text Placeholder 3">
            <a:extLst>
              <a:ext uri="{FF2B5EF4-FFF2-40B4-BE49-F238E27FC236}">
                <a16:creationId xmlns:a16="http://schemas.microsoft.com/office/drawing/2014/main" id="{3F9C3954-39A0-4B61-9DD0-D847544DC5AB}"/>
              </a:ext>
            </a:extLst>
          </p:cNvPr>
          <p:cNvSpPr>
            <a:spLocks noGrp="1"/>
          </p:cNvSpPr>
          <p:nvPr>
            <p:ph type="body" sz="quarter" idx="10" hasCustomPrompt="1"/>
          </p:nvPr>
        </p:nvSpPr>
        <p:spPr>
          <a:xfrm>
            <a:off x="279402" y="915093"/>
            <a:ext cx="4467446" cy="345836"/>
          </a:xfrm>
        </p:spPr>
        <p:txBody>
          <a:bodyPr/>
          <a:lstStyle>
            <a:lvl1pPr>
              <a:defRPr b="1">
                <a:solidFill>
                  <a:schemeClr val="tx1"/>
                </a:solidFill>
              </a:defRPr>
            </a:lvl1pPr>
          </a:lstStyle>
          <a:p>
            <a:pPr lvl="0"/>
            <a:r>
              <a:rPr lang="en-US"/>
              <a:t>Your Name here</a:t>
            </a:r>
            <a:endParaRPr lang="de-DE"/>
          </a:p>
        </p:txBody>
      </p:sp>
      <p:sp>
        <p:nvSpPr>
          <p:cNvPr id="11" name="TextBox 10">
            <a:extLst>
              <a:ext uri="{FF2B5EF4-FFF2-40B4-BE49-F238E27FC236}">
                <a16:creationId xmlns:a16="http://schemas.microsoft.com/office/drawing/2014/main" id="{95763FC1-C793-4BA7-A47C-53D7457A8124}"/>
              </a:ext>
            </a:extLst>
          </p:cNvPr>
          <p:cNvSpPr txBox="1"/>
          <p:nvPr userDrawn="1"/>
        </p:nvSpPr>
        <p:spPr>
          <a:xfrm flipH="1">
            <a:off x="280987" y="201628"/>
            <a:ext cx="6313271" cy="246221"/>
          </a:xfrm>
          <a:prstGeom prst="rect">
            <a:avLst/>
          </a:prstGeom>
          <a:noFill/>
        </p:spPr>
        <p:txBody>
          <a:bodyPr wrap="square" lIns="0" tIns="0" rIns="0" bIns="0" rtlCol="0">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chemeClr val="tx1"/>
                </a:solidFill>
                <a:effectLst/>
                <a:uLnTx/>
                <a:uFillTx/>
              </a:rPr>
              <a:t>SAP ALM Summit 2022</a:t>
            </a:r>
            <a:endParaRPr kumimoji="0" sz="1600" b="1"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9AEBD1C3-E44C-4BBD-90BE-1E94BF54D7E1}"/>
              </a:ext>
            </a:extLst>
          </p:cNvPr>
          <p:cNvSpPr txBox="1"/>
          <p:nvPr userDrawn="1"/>
        </p:nvSpPr>
        <p:spPr>
          <a:xfrm>
            <a:off x="280987" y="432342"/>
            <a:ext cx="22321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spc="0" noProof="0" dirty="0">
                <a:solidFill>
                  <a:schemeClr val="tx1"/>
                </a:solidFill>
                <a:ea typeface="Arial Unicode MS" pitchFamily="34" charset="-128"/>
                <a:cs typeface="Arial Unicode MS" pitchFamily="34" charset="-128"/>
              </a:rPr>
              <a:t>Shape your future ALM strategy</a:t>
            </a:r>
          </a:p>
        </p:txBody>
      </p:sp>
      <p:cxnSp>
        <p:nvCxnSpPr>
          <p:cNvPr id="14" name="Straight Connector 13">
            <a:extLst>
              <a:ext uri="{FF2B5EF4-FFF2-40B4-BE49-F238E27FC236}">
                <a16:creationId xmlns:a16="http://schemas.microsoft.com/office/drawing/2014/main" id="{66D4DD28-15B7-4674-AD0C-B27228A8FEAD}"/>
              </a:ext>
            </a:extLst>
          </p:cNvPr>
          <p:cNvCxnSpPr/>
          <p:nvPr userDrawn="1"/>
        </p:nvCxnSpPr>
        <p:spPr>
          <a:xfrm>
            <a:off x="280987" y="432342"/>
            <a:ext cx="2232138" cy="0"/>
          </a:xfrm>
          <a:prstGeom prst="line">
            <a:avLst/>
          </a:prstGeom>
          <a:noFill/>
          <a:ln w="6350" cap="flat" cmpd="sng" algn="ctr">
            <a:solidFill>
              <a:schemeClr val="tx1"/>
            </a:solidFill>
            <a:prstDash val="solid"/>
            <a:headEnd type="none" w="med" len="med"/>
            <a:tailEnd type="none" w="med" len="med"/>
          </a:ln>
          <a:effectLst/>
        </p:spPr>
      </p:cxnSp>
      <p:cxnSp>
        <p:nvCxnSpPr>
          <p:cNvPr id="15" name="Straight Connector 14">
            <a:extLst>
              <a:ext uri="{FF2B5EF4-FFF2-40B4-BE49-F238E27FC236}">
                <a16:creationId xmlns:a16="http://schemas.microsoft.com/office/drawing/2014/main" id="{82B6DE60-019E-48AA-978F-A77DB63A45C8}"/>
              </a:ext>
            </a:extLst>
          </p:cNvPr>
          <p:cNvCxnSpPr/>
          <p:nvPr userDrawn="1"/>
        </p:nvCxnSpPr>
        <p:spPr>
          <a:xfrm>
            <a:off x="2548297" y="242504"/>
            <a:ext cx="0" cy="353253"/>
          </a:xfrm>
          <a:prstGeom prst="line">
            <a:avLst/>
          </a:prstGeom>
          <a:noFill/>
          <a:ln w="12700" cap="flat" cmpd="sng" algn="ctr">
            <a:solidFill>
              <a:schemeClr val="accent1"/>
            </a:solidFill>
            <a:prstDash val="solid"/>
            <a:headEnd type="none" w="med" len="med"/>
            <a:tailEnd type="none" w="med" len="med"/>
          </a:ln>
          <a:effectLst/>
        </p:spPr>
      </p:cxnSp>
      <p:sp>
        <p:nvSpPr>
          <p:cNvPr id="16" name="Text Placeholder 5">
            <a:extLst>
              <a:ext uri="{FF2B5EF4-FFF2-40B4-BE49-F238E27FC236}">
                <a16:creationId xmlns:a16="http://schemas.microsoft.com/office/drawing/2014/main" id="{414844AC-A4D8-4B1A-9761-D2CB74D6D959}"/>
              </a:ext>
            </a:extLst>
          </p:cNvPr>
          <p:cNvSpPr>
            <a:spLocks noGrp="1"/>
          </p:cNvSpPr>
          <p:nvPr>
            <p:ph type="body" sz="quarter" idx="11" hasCustomPrompt="1"/>
          </p:nvPr>
        </p:nvSpPr>
        <p:spPr>
          <a:xfrm>
            <a:off x="2590800" y="242888"/>
            <a:ext cx="1804988" cy="352425"/>
          </a:xfrm>
        </p:spPr>
        <p:txBody>
          <a:bodyPr anchor="ctr">
            <a:noAutofit/>
          </a:bodyPr>
          <a:lstStyle>
            <a:lvl1pPr>
              <a:defRPr sz="3200" b="1">
                <a:solidFill>
                  <a:schemeClr val="accent1"/>
                </a:solidFill>
              </a:defRPr>
            </a:lvl1pPr>
          </a:lstStyle>
          <a:p>
            <a:pPr lvl="0"/>
            <a:r>
              <a:rPr lang="en-US" dirty="0"/>
              <a:t>EMEA</a:t>
            </a:r>
            <a:endParaRPr lang="de-DE" dirty="0"/>
          </a:p>
        </p:txBody>
      </p:sp>
    </p:spTree>
    <p:extLst>
      <p:ext uri="{BB962C8B-B14F-4D97-AF65-F5344CB8AC3E}">
        <p14:creationId xmlns:p14="http://schemas.microsoft.com/office/powerpoint/2010/main" val="950879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Agenda Item</a:t>
            </a:r>
          </a:p>
          <a:p>
            <a:pPr lvl="1"/>
            <a:r>
              <a:rPr lang="en-US" dirty="0"/>
              <a:t>Agenda Item</a:t>
            </a:r>
          </a:p>
          <a:p>
            <a:pPr lvl="1"/>
            <a:r>
              <a:rPr lang="en-US" dirty="0"/>
              <a:t>Agenda Item</a:t>
            </a:r>
          </a:p>
          <a:p>
            <a:pPr lvl="1"/>
            <a:r>
              <a:rPr lang="en-US" dirty="0"/>
              <a:t>Agenda Item</a:t>
            </a:r>
          </a:p>
          <a:p>
            <a:pPr lvl="1"/>
            <a:endParaRPr lang="en-US" dirty="0"/>
          </a:p>
          <a:p>
            <a:pPr lvl="1"/>
            <a:endParaRPr lang="en-US" dirty="0"/>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965461604"/>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987" y="17181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pic>
        <p:nvPicPr>
          <p:cNvPr id="5" name="Picture 2">
            <a:extLst>
              <a:ext uri="{FF2B5EF4-FFF2-40B4-BE49-F238E27FC236}">
                <a16:creationId xmlns:a16="http://schemas.microsoft.com/office/drawing/2014/main" id="{354CBF34-F214-4C80-8D13-9E4FEDF2BEE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40" t="36758" r="117" b="9847"/>
          <a:stretch/>
        </p:blipFill>
        <p:spPr bwMode="auto">
          <a:xfrm>
            <a:off x="0" y="3217984"/>
            <a:ext cx="12195175" cy="36869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icon, company name&#10;&#10;Description automatically generated">
            <a:extLst>
              <a:ext uri="{FF2B5EF4-FFF2-40B4-BE49-F238E27FC236}">
                <a16:creationId xmlns:a16="http://schemas.microsoft.com/office/drawing/2014/main" id="{CBC11C13-7C80-4D9C-BC30-F5E6C0D16E26}"/>
              </a:ext>
            </a:extLst>
          </p:cNvPr>
          <p:cNvPicPr>
            <a:picLocks noChangeAspect="1"/>
          </p:cNvPicPr>
          <p:nvPr userDrawn="1"/>
        </p:nvPicPr>
        <p:blipFill>
          <a:blip r:embed="rId3"/>
          <a:stretch>
            <a:fillRect/>
          </a:stretch>
        </p:blipFill>
        <p:spPr>
          <a:xfrm>
            <a:off x="10641669" y="194456"/>
            <a:ext cx="1334021" cy="1060617"/>
          </a:xfrm>
          <a:prstGeom prst="rect">
            <a:avLst/>
          </a:prstGeom>
        </p:spPr>
      </p:pic>
      <p:sp>
        <p:nvSpPr>
          <p:cNvPr id="7" name="TextBox 6">
            <a:extLst>
              <a:ext uri="{FF2B5EF4-FFF2-40B4-BE49-F238E27FC236}">
                <a16:creationId xmlns:a16="http://schemas.microsoft.com/office/drawing/2014/main" id="{83615BC6-351B-4AE0-B196-D8D9D62E338F}"/>
              </a:ext>
            </a:extLst>
          </p:cNvPr>
          <p:cNvSpPr txBox="1"/>
          <p:nvPr userDrawn="1"/>
        </p:nvSpPr>
        <p:spPr>
          <a:xfrm flipH="1">
            <a:off x="280987" y="201628"/>
            <a:ext cx="6313271" cy="246221"/>
          </a:xfrm>
          <a:prstGeom prst="rect">
            <a:avLst/>
          </a:prstGeom>
          <a:noFill/>
        </p:spPr>
        <p:txBody>
          <a:bodyPr wrap="square" lIns="0" tIns="0" rIns="0" bIns="0" rtlCol="0">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chemeClr val="tx1"/>
                </a:solidFill>
                <a:effectLst/>
                <a:uLnTx/>
                <a:uFillTx/>
              </a:rPr>
              <a:t>SAP ALM Summit 2022</a:t>
            </a:r>
            <a:endParaRPr kumimoji="0" sz="1600" b="1" i="0" u="none" strike="noStrike" kern="0" cap="none" spc="0" normalizeH="0" baseline="0" noProof="0" dirty="0">
              <a:ln>
                <a:noFill/>
              </a:ln>
              <a:solidFill>
                <a:schemeClr val="tx1"/>
              </a:solidFill>
              <a:effectLst/>
              <a:uLnTx/>
              <a:uFillTx/>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678A3126-E26F-4B22-BA70-41D082E7778A}"/>
              </a:ext>
            </a:extLst>
          </p:cNvPr>
          <p:cNvSpPr txBox="1"/>
          <p:nvPr userDrawn="1"/>
        </p:nvSpPr>
        <p:spPr>
          <a:xfrm>
            <a:off x="280987" y="432342"/>
            <a:ext cx="22321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spc="0" noProof="0" dirty="0">
                <a:solidFill>
                  <a:schemeClr val="tx1"/>
                </a:solidFill>
                <a:ea typeface="Arial Unicode MS" pitchFamily="34" charset="-128"/>
                <a:cs typeface="Arial Unicode MS" pitchFamily="34" charset="-128"/>
              </a:rPr>
              <a:t>Shape your future ALM strategy</a:t>
            </a:r>
            <a:r>
              <a:rPr sz="1100" b="1" kern="0" spc="0" dirty="0">
                <a:solidFill>
                  <a:schemeClr val="tx1"/>
                </a:solidFill>
                <a:ea typeface="Arial Unicode MS" pitchFamily="34" charset="-128"/>
                <a:cs typeface="Arial Unicode MS" pitchFamily="34" charset="-128"/>
              </a:rPr>
              <a:t>!</a:t>
            </a:r>
          </a:p>
        </p:txBody>
      </p:sp>
      <p:cxnSp>
        <p:nvCxnSpPr>
          <p:cNvPr id="9" name="Straight Connector 8">
            <a:extLst>
              <a:ext uri="{FF2B5EF4-FFF2-40B4-BE49-F238E27FC236}">
                <a16:creationId xmlns:a16="http://schemas.microsoft.com/office/drawing/2014/main" id="{0CD4CD24-F7BC-43DF-A1A3-B08D64F20C7B}"/>
              </a:ext>
            </a:extLst>
          </p:cNvPr>
          <p:cNvCxnSpPr/>
          <p:nvPr userDrawn="1"/>
        </p:nvCxnSpPr>
        <p:spPr>
          <a:xfrm>
            <a:off x="280987" y="432342"/>
            <a:ext cx="2232138" cy="0"/>
          </a:xfrm>
          <a:prstGeom prst="line">
            <a:avLst/>
          </a:prstGeom>
          <a:noFill/>
          <a:ln w="6350" cap="flat" cmpd="sng" algn="ctr">
            <a:solidFill>
              <a:schemeClr val="tx1"/>
            </a:solidFill>
            <a:prstDash val="solid"/>
            <a:headEnd type="none" w="med" len="med"/>
            <a:tailEnd type="none" w="med" len="med"/>
          </a:ln>
          <a:effectLst/>
        </p:spPr>
      </p:cxnSp>
      <p:cxnSp>
        <p:nvCxnSpPr>
          <p:cNvPr id="10" name="Straight Connector 9">
            <a:extLst>
              <a:ext uri="{FF2B5EF4-FFF2-40B4-BE49-F238E27FC236}">
                <a16:creationId xmlns:a16="http://schemas.microsoft.com/office/drawing/2014/main" id="{7D3BF0BA-AF5D-4F71-AD63-8AE46B68EAF0}"/>
              </a:ext>
            </a:extLst>
          </p:cNvPr>
          <p:cNvCxnSpPr/>
          <p:nvPr userDrawn="1"/>
        </p:nvCxnSpPr>
        <p:spPr>
          <a:xfrm>
            <a:off x="2548297" y="242504"/>
            <a:ext cx="0" cy="353253"/>
          </a:xfrm>
          <a:prstGeom prst="line">
            <a:avLst/>
          </a:prstGeom>
          <a:noFill/>
          <a:ln w="12700" cap="flat" cmpd="sng" algn="ctr">
            <a:solidFill>
              <a:schemeClr val="accent1"/>
            </a:solidFill>
            <a:prstDash val="solid"/>
            <a:headEnd type="none" w="med" len="med"/>
            <a:tailEnd type="none" w="med" len="med"/>
          </a:ln>
          <a:effectLst/>
        </p:spPr>
      </p:cxnSp>
      <p:sp>
        <p:nvSpPr>
          <p:cNvPr id="11" name="Text Placeholder 5">
            <a:extLst>
              <a:ext uri="{FF2B5EF4-FFF2-40B4-BE49-F238E27FC236}">
                <a16:creationId xmlns:a16="http://schemas.microsoft.com/office/drawing/2014/main" id="{9AEC1C7F-D59F-4469-A4DC-2156717322CB}"/>
              </a:ext>
            </a:extLst>
          </p:cNvPr>
          <p:cNvSpPr>
            <a:spLocks noGrp="1"/>
          </p:cNvSpPr>
          <p:nvPr>
            <p:ph type="body" sz="quarter" idx="10" hasCustomPrompt="1"/>
          </p:nvPr>
        </p:nvSpPr>
        <p:spPr>
          <a:xfrm>
            <a:off x="2590800" y="242888"/>
            <a:ext cx="1804988" cy="352425"/>
          </a:xfrm>
        </p:spPr>
        <p:txBody>
          <a:bodyPr anchor="ctr">
            <a:noAutofit/>
          </a:bodyPr>
          <a:lstStyle>
            <a:lvl1pPr>
              <a:defRPr sz="3200" b="1">
                <a:solidFill>
                  <a:schemeClr val="accent1"/>
                </a:solidFill>
              </a:defRPr>
            </a:lvl1pPr>
          </a:lstStyle>
          <a:p>
            <a:pPr lvl="0"/>
            <a:r>
              <a:rPr lang="en-US" dirty="0"/>
              <a:t>EMEA</a:t>
            </a:r>
            <a:endParaRPr lang="de-DE" dirty="0"/>
          </a:p>
        </p:txBody>
      </p:sp>
    </p:spTree>
    <p:extLst>
      <p:ext uri="{BB962C8B-B14F-4D97-AF65-F5344CB8AC3E}">
        <p14:creationId xmlns:p14="http://schemas.microsoft.com/office/powerpoint/2010/main" val="3816858809"/>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12115301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047933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7197829"/>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3845658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0447467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65829615"/>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7166603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007750164"/>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43160499"/>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73538797"/>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695311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24201824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974140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455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spTree>
      <p:nvGrpSpPr>
        <p:cNvPr id="1" name=""/>
        <p:cNvGrpSpPr/>
        <p:nvPr/>
      </p:nvGrpSpPr>
      <p:grpSpPr>
        <a:xfrm>
          <a:off x="0" y="0"/>
          <a:ext cx="0" cy="0"/>
          <a:chOff x="0" y="0"/>
          <a:chExt cx="0" cy="0"/>
        </a:xfrm>
      </p:grpSpPr>
      <p:pic>
        <p:nvPicPr>
          <p:cNvPr id="1172742130" name="SAP Logo Placeholder" descr="{&quot;templafy&quot;:{&quot;id&quot;:&quot;5ed0eee2-04e9-4fdb-b352-db4d22ae082a&quot;}}"/>
          <p:cNvPicPr>
            <a:picLocks noChangeAspect="1"/>
          </p:cNvPicPr>
          <p:nvPr/>
        </p:nvPicPr>
        <p:blipFill>
          <a:blip r:embed="rId2"/>
          <a:stretch>
            <a:fillRect/>
          </a:stretch>
        </p:blipFill>
        <p:spPr>
          <a:xfrm>
            <a:off x="9509760" y="5797296"/>
            <a:ext cx="2208436" cy="532020"/>
          </a:xfrm>
          <a:prstGeom prst="rect">
            <a:avLst/>
          </a:prstGeom>
        </p:spPr>
      </p:pic>
      <p:pic>
        <p:nvPicPr>
          <p:cNvPr id="553242879" name="Acquired Company Placeholder" descr="{&quot;templafy&quot;:{&quot;id&quot;:&quot;d0add619-47fa-4aff-9927-3d2e26e1befa&quot;}}" hidden="1"/>
          <p:cNvPicPr>
            <a:picLocks noChangeAspect="1"/>
          </p:cNvPicPr>
          <p:nvPr/>
        </p:nvPicPr>
        <p:blipFill>
          <a:blip r:embed="rId3"/>
          <a:stretch>
            <a:fillRect/>
          </a:stretch>
        </p:blipFill>
        <p:spPr>
          <a:xfrm>
            <a:off x="504000" y="509180"/>
            <a:ext cx="4125924" cy="266010"/>
          </a:xfrm>
          <a:prstGeom prst="rect">
            <a:avLst/>
          </a:prstGeom>
        </p:spPr>
      </p:pic>
      <p:sp>
        <p:nvSpPr>
          <p:cNvPr id="9" name="TextBox 8" descr="{&quot;templafy&quot;:{&quot;id&quot;:&quot;3e07e005-4e01-475b-ac9e-1ab7c22c4ee9&quot;}}">
            <a:extLst>
              <a:ext uri="{FF2B5EF4-FFF2-40B4-BE49-F238E27FC236}">
                <a16:creationId xmlns:a16="http://schemas.microsoft.com/office/drawing/2014/main" id="{4AC0C605-F314-47FE-86E7-15011350854E}"/>
              </a:ext>
            </a:extLst>
          </p:cNvPr>
          <p:cNvSpPr txBox="1"/>
          <p:nvPr userDrawn="1"/>
        </p:nvSpPr>
        <p:spPr>
          <a:xfrm>
            <a:off x="503238" y="3317426"/>
            <a:ext cx="5402236" cy="223148"/>
          </a:xfrm>
          <a:prstGeom prst="rect">
            <a:avLst/>
          </a:prstGeom>
          <a:noFill/>
        </p:spPr>
        <p:txBody>
          <a:bodyPr wrap="square" lIns="0" tIns="0" rIns="0" bIns="0" rtlCol="0" anchor="b" anchorCtr="0">
            <a:noAutofit/>
          </a:bodyPr>
          <a:lstStyle/>
          <a:p>
            <a:pPr algn="l"/>
            <a:endParaRPr lang="en-GB" sz="1400" dirty="0">
              <a:solidFill>
                <a:schemeClr val="tx1"/>
              </a:solidFill>
              <a:latin typeface="+mn-lt"/>
            </a:endParaRPr>
          </a:p>
        </p:txBody>
      </p:sp>
      <p:sp>
        <p:nvSpPr>
          <p:cNvPr id="10" name="TextBox 9" descr="{&quot;templafy&quot;:{&quot;id&quot;:&quot;beb0c094-bdd2-43bb-a6bc-b643ed452f37&quot;}}">
            <a:extLst>
              <a:ext uri="{FF2B5EF4-FFF2-40B4-BE49-F238E27FC236}">
                <a16:creationId xmlns:a16="http://schemas.microsoft.com/office/drawing/2014/main" id="{8E5171B9-2B3B-4785-9AC4-6411974D5276}"/>
              </a:ext>
            </a:extLst>
          </p:cNvPr>
          <p:cNvSpPr txBox="1"/>
          <p:nvPr userDrawn="1"/>
        </p:nvSpPr>
        <p:spPr>
          <a:xfrm>
            <a:off x="503238" y="3540574"/>
            <a:ext cx="5402236" cy="223148"/>
          </a:xfrm>
          <a:prstGeom prst="rect">
            <a:avLst/>
          </a:prstGeom>
          <a:noFill/>
        </p:spPr>
        <p:txBody>
          <a:bodyPr wrap="square" lIns="0" tIns="0" rIns="0" bIns="0" rtlCol="0" anchor="b" anchorCtr="0">
            <a:noAutofit/>
          </a:bodyPr>
          <a:lstStyle/>
          <a:p>
            <a:pPr algn="l"/>
            <a:endParaRPr lang="en-GB" sz="1400" dirty="0">
              <a:solidFill>
                <a:schemeClr val="tx1"/>
              </a:solidFill>
              <a:latin typeface="+mn-lt"/>
            </a:endParaRPr>
          </a:p>
        </p:txBody>
      </p:sp>
      <p:sp>
        <p:nvSpPr>
          <p:cNvPr id="11" name="TextBox 10">
            <a:extLst>
              <a:ext uri="{FF2B5EF4-FFF2-40B4-BE49-F238E27FC236}">
                <a16:creationId xmlns:a16="http://schemas.microsoft.com/office/drawing/2014/main" id="{99369399-7537-014E-8548-AE2308F9BCCF}"/>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500" b="1" kern="0" dirty="0">
                <a:solidFill>
                  <a:schemeClr val="accent1"/>
                </a:solidFill>
                <a:ea typeface="Arial Unicode MS" pitchFamily="34" charset="-128"/>
                <a:cs typeface="Arial Unicode MS" pitchFamily="34" charset="-128"/>
              </a:rPr>
              <a:t>Thank you.</a:t>
            </a:r>
          </a:p>
        </p:txBody>
      </p:sp>
      <p:sp>
        <p:nvSpPr>
          <p:cNvPr id="3" name="Text Placeholder 2">
            <a:extLst>
              <a:ext uri="{FF2B5EF4-FFF2-40B4-BE49-F238E27FC236}">
                <a16:creationId xmlns:a16="http://schemas.microsoft.com/office/drawing/2014/main" id="{10BBB784-8095-4680-851E-66C5E37DDCE2}"/>
              </a:ext>
            </a:extLst>
          </p:cNvPr>
          <p:cNvSpPr>
            <a:spLocks noGrp="1"/>
          </p:cNvSpPr>
          <p:nvPr>
            <p:ph type="body" sz="quarter" idx="10" hasCustomPrompt="1"/>
          </p:nvPr>
        </p:nvSpPr>
        <p:spPr>
          <a:xfrm>
            <a:off x="503238" y="2757893"/>
            <a:ext cx="4876874" cy="2479421"/>
          </a:xfrm>
        </p:spPr>
        <p:txBody>
          <a:bodyPr/>
          <a:lstStyle>
            <a:lvl1pPr>
              <a:defRPr b="0"/>
            </a:lvl1pPr>
          </a:lstStyle>
          <a:p>
            <a:pPr lvl="0"/>
            <a:r>
              <a:rPr lang="en-US" dirty="0"/>
              <a:t>Contact Information</a:t>
            </a:r>
          </a:p>
          <a:p>
            <a:pPr lvl="0"/>
            <a:r>
              <a:rPr lang="en-US" dirty="0"/>
              <a:t>First Name Last Name</a:t>
            </a:r>
            <a:br>
              <a:rPr lang="en-US" dirty="0"/>
            </a:br>
            <a:r>
              <a:rPr lang="en-US" dirty="0"/>
              <a:t>Title</a:t>
            </a:r>
            <a:br>
              <a:rPr lang="en-US" dirty="0"/>
            </a:br>
            <a:r>
              <a:rPr lang="en-US" dirty="0"/>
              <a:t>E-Mail</a:t>
            </a:r>
          </a:p>
        </p:txBody>
      </p:sp>
    </p:spTree>
    <p:extLst>
      <p:ext uri="{BB962C8B-B14F-4D97-AF65-F5344CB8AC3E}">
        <p14:creationId xmlns:p14="http://schemas.microsoft.com/office/powerpoint/2010/main" val="2642252730"/>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44" name="www.sap.com - contact SAP link">
            <a:hlinkClick r:id="rId2"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www.sap.com/contactsap</a:t>
            </a:r>
          </a:p>
        </p:txBody>
      </p:sp>
      <p:pic>
        <p:nvPicPr>
          <p:cNvPr id="10" name="Linkedin icon with link">
            <a:hlinkClick r:id="rId3"/>
            <a:extLst>
              <a:ext uri="{FF2B5EF4-FFF2-40B4-BE49-F238E27FC236}">
                <a16:creationId xmlns:a16="http://schemas.microsoft.com/office/drawing/2014/main" id="{D03BED7D-4C1C-D348-B7EC-3275C42250B4}"/>
              </a:ext>
            </a:extLst>
          </p:cNvPr>
          <p:cNvPicPr>
            <a:picLocks noChangeAspect="1"/>
          </p:cNvPicPr>
          <p:nvPr userDrawn="1"/>
        </p:nvPicPr>
        <p:blipFill>
          <a:blip r:embed="rId4"/>
          <a:srcRect/>
          <a:stretch/>
        </p:blipFill>
        <p:spPr>
          <a:xfrm>
            <a:off x="2257487" y="1749959"/>
            <a:ext cx="361809" cy="361809"/>
          </a:xfrm>
          <a:prstGeom prst="rect">
            <a:avLst/>
          </a:prstGeom>
        </p:spPr>
      </p:pic>
      <p:pic>
        <p:nvPicPr>
          <p:cNvPr id="11" name="YouTube icon with link">
            <a:hlinkClick r:id="rId5"/>
            <a:extLst>
              <a:ext uri="{FF2B5EF4-FFF2-40B4-BE49-F238E27FC236}">
                <a16:creationId xmlns:a16="http://schemas.microsoft.com/office/drawing/2014/main" id="{4550E8CF-5571-DB45-85AB-8ACD63D7F0D9}"/>
              </a:ext>
            </a:extLst>
          </p:cNvPr>
          <p:cNvPicPr>
            <a:picLocks noChangeAspect="1"/>
          </p:cNvPicPr>
          <p:nvPr userDrawn="1"/>
        </p:nvPicPr>
        <p:blipFill>
          <a:blip r:embed="rId6"/>
          <a:srcRect/>
          <a:stretch/>
        </p:blipFill>
        <p:spPr>
          <a:xfrm>
            <a:off x="1666951" y="1749063"/>
            <a:ext cx="363600" cy="363600"/>
          </a:xfrm>
          <a:prstGeom prst="rect">
            <a:avLst/>
          </a:prstGeom>
        </p:spPr>
      </p:pic>
      <p:pic>
        <p:nvPicPr>
          <p:cNvPr id="12" name="Twitter icon with link">
            <a:hlinkClick r:id="rId7"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8"/>
          <a:srcRect/>
          <a:stretch/>
        </p:blipFill>
        <p:spPr>
          <a:xfrm>
            <a:off x="1078206" y="1749959"/>
            <a:ext cx="361809" cy="361809"/>
          </a:xfrm>
          <a:prstGeom prst="rect">
            <a:avLst/>
          </a:prstGeom>
        </p:spPr>
      </p:pic>
      <p:pic>
        <p:nvPicPr>
          <p:cNvPr id="13" name="Facebook icon with link">
            <a:hlinkClick r:id="rId9"/>
            <a:extLst>
              <a:ext uri="{FF2B5EF4-FFF2-40B4-BE49-F238E27FC236}">
                <a16:creationId xmlns:a16="http://schemas.microsoft.com/office/drawing/2014/main" id="{0574D7D9-99A0-C642-8DCC-BBDFBACB0C47}"/>
              </a:ext>
            </a:extLst>
          </p:cNvPr>
          <p:cNvPicPr>
            <a:picLocks noChangeAspect="1"/>
          </p:cNvPicPr>
          <p:nvPr userDrawn="1"/>
        </p:nvPicPr>
        <p:blipFill>
          <a:blip r:embed="rId10"/>
          <a:srcRect/>
          <a:stretch/>
        </p:blipFill>
        <p:spPr>
          <a:xfrm>
            <a:off x="487670"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Follow us</a:t>
            </a:r>
          </a:p>
        </p:txBody>
      </p:sp>
      <p:pic>
        <p:nvPicPr>
          <p:cNvPr id="179228869" name="Acquired Company Logo Placeholder" descr="{&quot;templafy&quot;:{&quot;id&quot;:&quot;2a1ab7cd-26f6-43e7-9476-8490d3e430e9&quot;}}" hidden="1"/>
          <p:cNvPicPr>
            <a:picLocks noChangeAspect="1"/>
          </p:cNvPicPr>
          <p:nvPr/>
        </p:nvPicPr>
        <p:blipFill>
          <a:blip r:embed="rId11"/>
          <a:stretch>
            <a:fillRect/>
          </a:stretch>
        </p:blipFill>
        <p:spPr>
          <a:xfrm>
            <a:off x="528714" y="522453"/>
            <a:ext cx="4125924" cy="266010"/>
          </a:xfrm>
          <a:prstGeom prst="rect">
            <a:avLst/>
          </a:prstGeom>
        </p:spPr>
      </p:pic>
      <p:sp>
        <p:nvSpPr>
          <p:cNvPr id="14" name="Copyright information English">
            <a:extLst>
              <a:ext uri="{FF2B5EF4-FFF2-40B4-BE49-F238E27FC236}">
                <a16:creationId xmlns:a16="http://schemas.microsoft.com/office/drawing/2014/main" id="{78CECD29-86EA-064A-8DFE-B17E31913176}"/>
              </a:ext>
            </a:extLst>
          </p:cNvPr>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mn-ea"/>
                <a:cs typeface="+mn-cs"/>
              </a:rPr>
              <a:t>© 2022 SAP SE or an SAP affiliate company. All rights reserved.</a:t>
            </a:r>
            <a:endParaRPr kumimoji="0" lang="de-DE" sz="800" b="0" i="0" u="none" strike="noStrike" kern="0" cap="none" spc="0" normalizeH="0" baseline="0" noProof="0" dirty="0">
              <a:ln>
                <a:noFill/>
              </a:ln>
              <a:solidFill>
                <a:schemeClr val="tx1"/>
              </a:solidFill>
              <a:effectLst/>
              <a:uLnTx/>
              <a:uFillTx/>
              <a:latin typeface="Arial"/>
              <a:ea typeface="Arial Unicode MS" pitchFamily="34" charset="-128"/>
              <a:cs typeface="Arial Unicode MS" pitchFamily="34" charset="-128"/>
            </a:endParaRPr>
          </a:p>
          <a:p>
            <a:pPr marL="0" marR="0" lvl="0" indent="0" algn="l" defTabSz="1088776"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marL="0" marR="0" lvl="0" indent="0" algn="l" defTabSz="1088776"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marL="0" marR="0" lvl="0" indent="0" algn="l" defTabSz="1088776"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marL="0" marR="0" lvl="0" indent="0" algn="l" defTabSz="1088776"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1088776"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marL="0" marR="0" lvl="0" indent="0" algn="l" defTabSz="1088776"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See </a:t>
            </a: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hlinkClick r:id="rId12">
                  <a:extLst>
                    <a:ext uri="{A12FA001-AC4F-418D-AE19-62706E023703}">
                      <ahyp:hlinkClr xmlns:ahyp="http://schemas.microsoft.com/office/drawing/2018/hyperlinkcolor" val="tx"/>
                    </a:ext>
                  </a:extLst>
                </a:hlinkClick>
              </a:rPr>
              <a:t>www.sap.com/trademark</a:t>
            </a:r>
            <a:r>
              <a:rPr kumimoji="0" lang="en-US" sz="800" b="0" i="0" u="none" strike="noStrike" kern="1200" cap="none" spc="0" normalizeH="0" baseline="0" noProof="0" dirty="0">
                <a:ln>
                  <a:noFill/>
                </a:ln>
                <a:solidFill>
                  <a:schemeClr val="tx1"/>
                </a:solidFill>
                <a:effectLst/>
                <a:uLnTx/>
                <a:uFillTx/>
                <a:latin typeface="Arial"/>
                <a:ea typeface="Arial Unicode MS" panose="020B0604020202020204" pitchFamily="34" charset="-128"/>
                <a:cs typeface="+mn-cs"/>
              </a:rPr>
              <a:t> for additional trademark information and notices.</a:t>
            </a:r>
          </a:p>
        </p:txBody>
      </p:sp>
      <p:pic>
        <p:nvPicPr>
          <p:cNvPr id="15" name="SAP Logo Placeholder" descr="{&quot;templafy&quot;:{&quot;id&quot;:&quot;5ed0eee2-04e9-4fdb-b352-db4d22ae082a&quot;}}">
            <a:extLst>
              <a:ext uri="{FF2B5EF4-FFF2-40B4-BE49-F238E27FC236}">
                <a16:creationId xmlns:a16="http://schemas.microsoft.com/office/drawing/2014/main" id="{9716449D-64C9-403D-8079-05839C7B4F2F}"/>
              </a:ext>
            </a:extLst>
          </p:cNvPr>
          <p:cNvPicPr>
            <a:picLocks noChangeAspect="1"/>
          </p:cNvPicPr>
          <p:nvPr userDrawn="1"/>
        </p:nvPicPr>
        <p:blipFill>
          <a:blip r:embed="rId13"/>
          <a:stretch>
            <a:fillRect/>
          </a:stretch>
        </p:blipFill>
        <p:spPr>
          <a:xfrm>
            <a:off x="9509760" y="5797296"/>
            <a:ext cx="2208436" cy="532020"/>
          </a:xfrm>
          <a:prstGeom prst="rect">
            <a:avLst/>
          </a:prstGeom>
        </p:spPr>
      </p:pic>
    </p:spTree>
    <p:extLst>
      <p:ext uri="{BB962C8B-B14F-4D97-AF65-F5344CB8AC3E}">
        <p14:creationId xmlns:p14="http://schemas.microsoft.com/office/powerpoint/2010/main" val="149887779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4.xml"/><Relationship Id="rId21" Type="http://schemas.openxmlformats.org/officeDocument/2006/relationships/slideLayout" Target="../slideLayouts/slideLayout21.xml"/><Relationship Id="rId42" Type="http://schemas.openxmlformats.org/officeDocument/2006/relationships/tags" Target="../tags/tag19.xml"/><Relationship Id="rId63" Type="http://schemas.openxmlformats.org/officeDocument/2006/relationships/tags" Target="../tags/tag40.xml"/><Relationship Id="rId84" Type="http://schemas.openxmlformats.org/officeDocument/2006/relationships/tags" Target="../tags/tag61.xml"/><Relationship Id="rId138" Type="http://schemas.openxmlformats.org/officeDocument/2006/relationships/tags" Target="../tags/tag115.xml"/><Relationship Id="rId107" Type="http://schemas.openxmlformats.org/officeDocument/2006/relationships/tags" Target="../tags/tag84.xml"/><Relationship Id="rId11" Type="http://schemas.openxmlformats.org/officeDocument/2006/relationships/slideLayout" Target="../slideLayouts/slideLayout11.xml"/><Relationship Id="rId32" Type="http://schemas.openxmlformats.org/officeDocument/2006/relationships/tags" Target="../tags/tag9.xml"/><Relationship Id="rId53" Type="http://schemas.openxmlformats.org/officeDocument/2006/relationships/tags" Target="../tags/tag30.xml"/><Relationship Id="rId74" Type="http://schemas.openxmlformats.org/officeDocument/2006/relationships/tags" Target="../tags/tag51.xml"/><Relationship Id="rId128" Type="http://schemas.openxmlformats.org/officeDocument/2006/relationships/tags" Target="../tags/tag105.xml"/><Relationship Id="rId5" Type="http://schemas.openxmlformats.org/officeDocument/2006/relationships/slideLayout" Target="../slideLayouts/slideLayout5.xml"/><Relationship Id="rId90" Type="http://schemas.openxmlformats.org/officeDocument/2006/relationships/tags" Target="../tags/tag67.xml"/><Relationship Id="rId95" Type="http://schemas.openxmlformats.org/officeDocument/2006/relationships/tags" Target="../tags/tag72.xml"/><Relationship Id="rId22" Type="http://schemas.openxmlformats.org/officeDocument/2006/relationships/slideLayout" Target="../slideLayouts/slideLayout22.xml"/><Relationship Id="rId27" Type="http://schemas.openxmlformats.org/officeDocument/2006/relationships/tags" Target="../tags/tag4.xml"/><Relationship Id="rId43" Type="http://schemas.openxmlformats.org/officeDocument/2006/relationships/tags" Target="../tags/tag20.xml"/><Relationship Id="rId48" Type="http://schemas.openxmlformats.org/officeDocument/2006/relationships/tags" Target="../tags/tag25.xml"/><Relationship Id="rId64" Type="http://schemas.openxmlformats.org/officeDocument/2006/relationships/tags" Target="../tags/tag41.xml"/><Relationship Id="rId69" Type="http://schemas.openxmlformats.org/officeDocument/2006/relationships/tags" Target="../tags/tag46.xml"/><Relationship Id="rId113" Type="http://schemas.openxmlformats.org/officeDocument/2006/relationships/tags" Target="../tags/tag90.xml"/><Relationship Id="rId118" Type="http://schemas.openxmlformats.org/officeDocument/2006/relationships/tags" Target="../tags/tag95.xml"/><Relationship Id="rId134" Type="http://schemas.openxmlformats.org/officeDocument/2006/relationships/tags" Target="../tags/tag111.xml"/><Relationship Id="rId139" Type="http://schemas.openxmlformats.org/officeDocument/2006/relationships/tags" Target="../tags/tag116.xml"/><Relationship Id="rId80" Type="http://schemas.openxmlformats.org/officeDocument/2006/relationships/tags" Target="../tags/tag57.xml"/><Relationship Id="rId85" Type="http://schemas.openxmlformats.org/officeDocument/2006/relationships/tags" Target="../tags/tag62.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10.xml"/><Relationship Id="rId38" Type="http://schemas.openxmlformats.org/officeDocument/2006/relationships/tags" Target="../tags/tag15.xml"/><Relationship Id="rId59" Type="http://schemas.openxmlformats.org/officeDocument/2006/relationships/tags" Target="../tags/tag36.xml"/><Relationship Id="rId103" Type="http://schemas.openxmlformats.org/officeDocument/2006/relationships/tags" Target="../tags/tag80.xml"/><Relationship Id="rId108" Type="http://schemas.openxmlformats.org/officeDocument/2006/relationships/tags" Target="../tags/tag85.xml"/><Relationship Id="rId124" Type="http://schemas.openxmlformats.org/officeDocument/2006/relationships/tags" Target="../tags/tag101.xml"/><Relationship Id="rId129" Type="http://schemas.openxmlformats.org/officeDocument/2006/relationships/tags" Target="../tags/tag106.xml"/><Relationship Id="rId54" Type="http://schemas.openxmlformats.org/officeDocument/2006/relationships/tags" Target="../tags/tag31.xml"/><Relationship Id="rId70" Type="http://schemas.openxmlformats.org/officeDocument/2006/relationships/tags" Target="../tags/tag47.xml"/><Relationship Id="rId75" Type="http://schemas.openxmlformats.org/officeDocument/2006/relationships/tags" Target="../tags/tag52.xml"/><Relationship Id="rId91" Type="http://schemas.openxmlformats.org/officeDocument/2006/relationships/tags" Target="../tags/tag68.xml"/><Relationship Id="rId96" Type="http://schemas.openxmlformats.org/officeDocument/2006/relationships/tags" Target="../tags/tag73.xml"/><Relationship Id="rId140" Type="http://schemas.openxmlformats.org/officeDocument/2006/relationships/tags" Target="../tags/tag117.xml"/><Relationship Id="rId145" Type="http://schemas.openxmlformats.org/officeDocument/2006/relationships/tags" Target="../tags/tag122.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ags" Target="../tags/tag5.xml"/><Relationship Id="rId49" Type="http://schemas.openxmlformats.org/officeDocument/2006/relationships/tags" Target="../tags/tag26.xml"/><Relationship Id="rId114" Type="http://schemas.openxmlformats.org/officeDocument/2006/relationships/tags" Target="../tags/tag91.xml"/><Relationship Id="rId119" Type="http://schemas.openxmlformats.org/officeDocument/2006/relationships/tags" Target="../tags/tag96.xml"/><Relationship Id="rId44" Type="http://schemas.openxmlformats.org/officeDocument/2006/relationships/tags" Target="../tags/tag21.xml"/><Relationship Id="rId60" Type="http://schemas.openxmlformats.org/officeDocument/2006/relationships/tags" Target="../tags/tag37.xml"/><Relationship Id="rId65" Type="http://schemas.openxmlformats.org/officeDocument/2006/relationships/tags" Target="../tags/tag42.xml"/><Relationship Id="rId81" Type="http://schemas.openxmlformats.org/officeDocument/2006/relationships/tags" Target="../tags/tag58.xml"/><Relationship Id="rId86" Type="http://schemas.openxmlformats.org/officeDocument/2006/relationships/tags" Target="../tags/tag63.xml"/><Relationship Id="rId130" Type="http://schemas.openxmlformats.org/officeDocument/2006/relationships/tags" Target="../tags/tag107.xml"/><Relationship Id="rId135" Type="http://schemas.openxmlformats.org/officeDocument/2006/relationships/tags" Target="../tags/tag11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6.xml"/><Relationship Id="rId109" Type="http://schemas.openxmlformats.org/officeDocument/2006/relationships/tags" Target="../tags/tag86.xml"/><Relationship Id="rId34" Type="http://schemas.openxmlformats.org/officeDocument/2006/relationships/tags" Target="../tags/tag11.xml"/><Relationship Id="rId50" Type="http://schemas.openxmlformats.org/officeDocument/2006/relationships/tags" Target="../tags/tag27.xml"/><Relationship Id="rId55" Type="http://schemas.openxmlformats.org/officeDocument/2006/relationships/tags" Target="../tags/tag32.xml"/><Relationship Id="rId76" Type="http://schemas.openxmlformats.org/officeDocument/2006/relationships/tags" Target="../tags/tag53.xml"/><Relationship Id="rId97" Type="http://schemas.openxmlformats.org/officeDocument/2006/relationships/tags" Target="../tags/tag74.xml"/><Relationship Id="rId104" Type="http://schemas.openxmlformats.org/officeDocument/2006/relationships/tags" Target="../tags/tag81.xml"/><Relationship Id="rId120" Type="http://schemas.openxmlformats.org/officeDocument/2006/relationships/tags" Target="../tags/tag97.xml"/><Relationship Id="rId125" Type="http://schemas.openxmlformats.org/officeDocument/2006/relationships/tags" Target="../tags/tag102.xml"/><Relationship Id="rId141" Type="http://schemas.openxmlformats.org/officeDocument/2006/relationships/tags" Target="../tags/tag118.xml"/><Relationship Id="rId146" Type="http://schemas.openxmlformats.org/officeDocument/2006/relationships/tags" Target="../tags/tag123.xml"/><Relationship Id="rId7" Type="http://schemas.openxmlformats.org/officeDocument/2006/relationships/slideLayout" Target="../slideLayouts/slideLayout7.xml"/><Relationship Id="rId71" Type="http://schemas.openxmlformats.org/officeDocument/2006/relationships/tags" Target="../tags/tag48.xml"/><Relationship Id="rId92" Type="http://schemas.openxmlformats.org/officeDocument/2006/relationships/tags" Target="../tags/tag69.xml"/><Relationship Id="rId2" Type="http://schemas.openxmlformats.org/officeDocument/2006/relationships/slideLayout" Target="../slideLayouts/slideLayout2.xml"/><Relationship Id="rId29" Type="http://schemas.openxmlformats.org/officeDocument/2006/relationships/tags" Target="../tags/tag6.xml"/><Relationship Id="rId24" Type="http://schemas.openxmlformats.org/officeDocument/2006/relationships/theme" Target="../theme/theme1.xml"/><Relationship Id="rId40" Type="http://schemas.openxmlformats.org/officeDocument/2006/relationships/tags" Target="../tags/tag17.xml"/><Relationship Id="rId45" Type="http://schemas.openxmlformats.org/officeDocument/2006/relationships/tags" Target="../tags/tag22.xml"/><Relationship Id="rId66" Type="http://schemas.openxmlformats.org/officeDocument/2006/relationships/tags" Target="../tags/tag43.xml"/><Relationship Id="rId87" Type="http://schemas.openxmlformats.org/officeDocument/2006/relationships/tags" Target="../tags/tag64.xml"/><Relationship Id="rId110" Type="http://schemas.openxmlformats.org/officeDocument/2006/relationships/tags" Target="../tags/tag87.xml"/><Relationship Id="rId115" Type="http://schemas.openxmlformats.org/officeDocument/2006/relationships/tags" Target="../tags/tag92.xml"/><Relationship Id="rId131" Type="http://schemas.openxmlformats.org/officeDocument/2006/relationships/tags" Target="../tags/tag108.xml"/><Relationship Id="rId136" Type="http://schemas.openxmlformats.org/officeDocument/2006/relationships/tags" Target="../tags/tag113.xml"/><Relationship Id="rId61" Type="http://schemas.openxmlformats.org/officeDocument/2006/relationships/tags" Target="../tags/tag38.xml"/><Relationship Id="rId82" Type="http://schemas.openxmlformats.org/officeDocument/2006/relationships/tags" Target="../tags/tag5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7.xml"/><Relationship Id="rId35" Type="http://schemas.openxmlformats.org/officeDocument/2006/relationships/tags" Target="../tags/tag12.xml"/><Relationship Id="rId56" Type="http://schemas.openxmlformats.org/officeDocument/2006/relationships/tags" Target="../tags/tag33.xml"/><Relationship Id="rId77" Type="http://schemas.openxmlformats.org/officeDocument/2006/relationships/tags" Target="../tags/tag54.xml"/><Relationship Id="rId100" Type="http://schemas.openxmlformats.org/officeDocument/2006/relationships/tags" Target="../tags/tag77.xml"/><Relationship Id="rId105" Type="http://schemas.openxmlformats.org/officeDocument/2006/relationships/tags" Target="../tags/tag82.xml"/><Relationship Id="rId126" Type="http://schemas.openxmlformats.org/officeDocument/2006/relationships/tags" Target="../tags/tag103.xml"/><Relationship Id="rId147" Type="http://schemas.openxmlformats.org/officeDocument/2006/relationships/tags" Target="../tags/tag124.xml"/><Relationship Id="rId8" Type="http://schemas.openxmlformats.org/officeDocument/2006/relationships/slideLayout" Target="../slideLayouts/slideLayout8.xml"/><Relationship Id="rId51" Type="http://schemas.openxmlformats.org/officeDocument/2006/relationships/tags" Target="../tags/tag28.xml"/><Relationship Id="rId72" Type="http://schemas.openxmlformats.org/officeDocument/2006/relationships/tags" Target="../tags/tag49.xml"/><Relationship Id="rId93" Type="http://schemas.openxmlformats.org/officeDocument/2006/relationships/tags" Target="../tags/tag70.xml"/><Relationship Id="rId98" Type="http://schemas.openxmlformats.org/officeDocument/2006/relationships/tags" Target="../tags/tag75.xml"/><Relationship Id="rId121" Type="http://schemas.openxmlformats.org/officeDocument/2006/relationships/tags" Target="../tags/tag98.xml"/><Relationship Id="rId142" Type="http://schemas.openxmlformats.org/officeDocument/2006/relationships/tags" Target="../tags/tag119.xml"/><Relationship Id="rId3" Type="http://schemas.openxmlformats.org/officeDocument/2006/relationships/slideLayout" Target="../slideLayouts/slideLayout3.xml"/><Relationship Id="rId25" Type="http://schemas.openxmlformats.org/officeDocument/2006/relationships/tags" Target="../tags/tag2.xml"/><Relationship Id="rId46" Type="http://schemas.openxmlformats.org/officeDocument/2006/relationships/tags" Target="../tags/tag23.xml"/><Relationship Id="rId67" Type="http://schemas.openxmlformats.org/officeDocument/2006/relationships/tags" Target="../tags/tag44.xml"/><Relationship Id="rId116" Type="http://schemas.openxmlformats.org/officeDocument/2006/relationships/tags" Target="../tags/tag93.xml"/><Relationship Id="rId137" Type="http://schemas.openxmlformats.org/officeDocument/2006/relationships/tags" Target="../tags/tag114.xml"/><Relationship Id="rId20" Type="http://schemas.openxmlformats.org/officeDocument/2006/relationships/slideLayout" Target="../slideLayouts/slideLayout20.xml"/><Relationship Id="rId41" Type="http://schemas.openxmlformats.org/officeDocument/2006/relationships/tags" Target="../tags/tag18.xml"/><Relationship Id="rId62" Type="http://schemas.openxmlformats.org/officeDocument/2006/relationships/tags" Target="../tags/tag39.xml"/><Relationship Id="rId83" Type="http://schemas.openxmlformats.org/officeDocument/2006/relationships/tags" Target="../tags/tag60.xml"/><Relationship Id="rId88" Type="http://schemas.openxmlformats.org/officeDocument/2006/relationships/tags" Target="../tags/tag65.xml"/><Relationship Id="rId111" Type="http://schemas.openxmlformats.org/officeDocument/2006/relationships/tags" Target="../tags/tag88.xml"/><Relationship Id="rId132" Type="http://schemas.openxmlformats.org/officeDocument/2006/relationships/tags" Target="../tags/tag109.xml"/><Relationship Id="rId15" Type="http://schemas.openxmlformats.org/officeDocument/2006/relationships/slideLayout" Target="../slideLayouts/slideLayout15.xml"/><Relationship Id="rId36" Type="http://schemas.openxmlformats.org/officeDocument/2006/relationships/tags" Target="../tags/tag13.xml"/><Relationship Id="rId57" Type="http://schemas.openxmlformats.org/officeDocument/2006/relationships/tags" Target="../tags/tag34.xml"/><Relationship Id="rId106" Type="http://schemas.openxmlformats.org/officeDocument/2006/relationships/tags" Target="../tags/tag83.xml"/><Relationship Id="rId127" Type="http://schemas.openxmlformats.org/officeDocument/2006/relationships/tags" Target="../tags/tag104.xml"/><Relationship Id="rId10" Type="http://schemas.openxmlformats.org/officeDocument/2006/relationships/slideLayout" Target="../slideLayouts/slideLayout10.xml"/><Relationship Id="rId31" Type="http://schemas.openxmlformats.org/officeDocument/2006/relationships/tags" Target="../tags/tag8.xml"/><Relationship Id="rId52" Type="http://schemas.openxmlformats.org/officeDocument/2006/relationships/tags" Target="../tags/tag29.xml"/><Relationship Id="rId73" Type="http://schemas.openxmlformats.org/officeDocument/2006/relationships/tags" Target="../tags/tag50.xml"/><Relationship Id="rId78" Type="http://schemas.openxmlformats.org/officeDocument/2006/relationships/tags" Target="../tags/tag55.xml"/><Relationship Id="rId94" Type="http://schemas.openxmlformats.org/officeDocument/2006/relationships/tags" Target="../tags/tag71.xml"/><Relationship Id="rId99" Type="http://schemas.openxmlformats.org/officeDocument/2006/relationships/tags" Target="../tags/tag76.xml"/><Relationship Id="rId101" Type="http://schemas.openxmlformats.org/officeDocument/2006/relationships/tags" Target="../tags/tag78.xml"/><Relationship Id="rId122" Type="http://schemas.openxmlformats.org/officeDocument/2006/relationships/tags" Target="../tags/tag99.xml"/><Relationship Id="rId143" Type="http://schemas.openxmlformats.org/officeDocument/2006/relationships/tags" Target="../tags/tag120.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ags" Target="../tags/tag3.xml"/><Relationship Id="rId47" Type="http://schemas.openxmlformats.org/officeDocument/2006/relationships/tags" Target="../tags/tag24.xml"/><Relationship Id="rId68" Type="http://schemas.openxmlformats.org/officeDocument/2006/relationships/tags" Target="../tags/tag45.xml"/><Relationship Id="rId89" Type="http://schemas.openxmlformats.org/officeDocument/2006/relationships/tags" Target="../tags/tag66.xml"/><Relationship Id="rId112" Type="http://schemas.openxmlformats.org/officeDocument/2006/relationships/tags" Target="../tags/tag89.xml"/><Relationship Id="rId133" Type="http://schemas.openxmlformats.org/officeDocument/2006/relationships/tags" Target="../tags/tag110.xml"/><Relationship Id="rId16" Type="http://schemas.openxmlformats.org/officeDocument/2006/relationships/slideLayout" Target="../slideLayouts/slideLayout16.xml"/><Relationship Id="rId37" Type="http://schemas.openxmlformats.org/officeDocument/2006/relationships/tags" Target="../tags/tag14.xml"/><Relationship Id="rId58" Type="http://schemas.openxmlformats.org/officeDocument/2006/relationships/tags" Target="../tags/tag35.xml"/><Relationship Id="rId79" Type="http://schemas.openxmlformats.org/officeDocument/2006/relationships/tags" Target="../tags/tag56.xml"/><Relationship Id="rId102" Type="http://schemas.openxmlformats.org/officeDocument/2006/relationships/tags" Target="../tags/tag79.xml"/><Relationship Id="rId123" Type="http://schemas.openxmlformats.org/officeDocument/2006/relationships/tags" Target="../tags/tag100.xml"/><Relationship Id="rId144" Type="http://schemas.openxmlformats.org/officeDocument/2006/relationships/tags" Target="../tags/tag121.xml"/></Relationships>
</file>

<file path=ppt/slideMasters/_rels/slideMaster2.xml.rels><?xml version="1.0" encoding="UTF-8" standalone="yes"?>
<Relationships xmlns="http://schemas.openxmlformats.org/package/2006/relationships"><Relationship Id="rId117" Type="http://schemas.openxmlformats.org/officeDocument/2006/relationships/tags" Target="../tags/tag220.xml"/><Relationship Id="rId21" Type="http://schemas.openxmlformats.org/officeDocument/2006/relationships/theme" Target="../theme/theme2.xml"/><Relationship Id="rId42" Type="http://schemas.openxmlformats.org/officeDocument/2006/relationships/tags" Target="../tags/tag145.xml"/><Relationship Id="rId63" Type="http://schemas.openxmlformats.org/officeDocument/2006/relationships/tags" Target="../tags/tag166.xml"/><Relationship Id="rId84" Type="http://schemas.openxmlformats.org/officeDocument/2006/relationships/tags" Target="../tags/tag187.xml"/><Relationship Id="rId138" Type="http://schemas.openxmlformats.org/officeDocument/2006/relationships/tags" Target="../tags/tag241.xml"/><Relationship Id="rId107" Type="http://schemas.openxmlformats.org/officeDocument/2006/relationships/tags" Target="../tags/tag210.xml"/><Relationship Id="rId11" Type="http://schemas.openxmlformats.org/officeDocument/2006/relationships/slideLayout" Target="../slideLayouts/slideLayout34.xml"/><Relationship Id="rId32" Type="http://schemas.openxmlformats.org/officeDocument/2006/relationships/tags" Target="../tags/tag135.xml"/><Relationship Id="rId37" Type="http://schemas.openxmlformats.org/officeDocument/2006/relationships/tags" Target="../tags/tag140.xml"/><Relationship Id="rId53" Type="http://schemas.openxmlformats.org/officeDocument/2006/relationships/tags" Target="../tags/tag156.xml"/><Relationship Id="rId58" Type="http://schemas.openxmlformats.org/officeDocument/2006/relationships/tags" Target="../tags/tag161.xml"/><Relationship Id="rId74" Type="http://schemas.openxmlformats.org/officeDocument/2006/relationships/tags" Target="../tags/tag177.xml"/><Relationship Id="rId79" Type="http://schemas.openxmlformats.org/officeDocument/2006/relationships/tags" Target="../tags/tag182.xml"/><Relationship Id="rId102" Type="http://schemas.openxmlformats.org/officeDocument/2006/relationships/tags" Target="../tags/tag205.xml"/><Relationship Id="rId123" Type="http://schemas.openxmlformats.org/officeDocument/2006/relationships/tags" Target="../tags/tag226.xml"/><Relationship Id="rId128" Type="http://schemas.openxmlformats.org/officeDocument/2006/relationships/tags" Target="../tags/tag231.xml"/><Relationship Id="rId144" Type="http://schemas.openxmlformats.org/officeDocument/2006/relationships/tags" Target="../tags/tag247.xml"/><Relationship Id="rId5" Type="http://schemas.openxmlformats.org/officeDocument/2006/relationships/slideLayout" Target="../slideLayouts/slideLayout28.xml"/><Relationship Id="rId90" Type="http://schemas.openxmlformats.org/officeDocument/2006/relationships/tags" Target="../tags/tag193.xml"/><Relationship Id="rId95" Type="http://schemas.openxmlformats.org/officeDocument/2006/relationships/tags" Target="../tags/tag198.xml"/><Relationship Id="rId22" Type="http://schemas.openxmlformats.org/officeDocument/2006/relationships/tags" Target="../tags/tag125.xml"/><Relationship Id="rId27" Type="http://schemas.openxmlformats.org/officeDocument/2006/relationships/tags" Target="../tags/tag130.xml"/><Relationship Id="rId43" Type="http://schemas.openxmlformats.org/officeDocument/2006/relationships/tags" Target="../tags/tag146.xml"/><Relationship Id="rId48" Type="http://schemas.openxmlformats.org/officeDocument/2006/relationships/tags" Target="../tags/tag151.xml"/><Relationship Id="rId64" Type="http://schemas.openxmlformats.org/officeDocument/2006/relationships/tags" Target="../tags/tag167.xml"/><Relationship Id="rId69" Type="http://schemas.openxmlformats.org/officeDocument/2006/relationships/tags" Target="../tags/tag172.xml"/><Relationship Id="rId113" Type="http://schemas.openxmlformats.org/officeDocument/2006/relationships/tags" Target="../tags/tag216.xml"/><Relationship Id="rId118" Type="http://schemas.openxmlformats.org/officeDocument/2006/relationships/tags" Target="../tags/tag221.xml"/><Relationship Id="rId134" Type="http://schemas.openxmlformats.org/officeDocument/2006/relationships/tags" Target="../tags/tag237.xml"/><Relationship Id="rId139" Type="http://schemas.openxmlformats.org/officeDocument/2006/relationships/tags" Target="../tags/tag242.xml"/><Relationship Id="rId80" Type="http://schemas.openxmlformats.org/officeDocument/2006/relationships/tags" Target="../tags/tag183.xml"/><Relationship Id="rId85" Type="http://schemas.openxmlformats.org/officeDocument/2006/relationships/tags" Target="../tags/tag188.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33" Type="http://schemas.openxmlformats.org/officeDocument/2006/relationships/tags" Target="../tags/tag136.xml"/><Relationship Id="rId38" Type="http://schemas.openxmlformats.org/officeDocument/2006/relationships/tags" Target="../tags/tag141.xml"/><Relationship Id="rId59" Type="http://schemas.openxmlformats.org/officeDocument/2006/relationships/tags" Target="../tags/tag162.xml"/><Relationship Id="rId103" Type="http://schemas.openxmlformats.org/officeDocument/2006/relationships/tags" Target="../tags/tag206.xml"/><Relationship Id="rId108" Type="http://schemas.openxmlformats.org/officeDocument/2006/relationships/tags" Target="../tags/tag211.xml"/><Relationship Id="rId124" Type="http://schemas.openxmlformats.org/officeDocument/2006/relationships/tags" Target="../tags/tag227.xml"/><Relationship Id="rId129" Type="http://schemas.openxmlformats.org/officeDocument/2006/relationships/tags" Target="../tags/tag232.xml"/><Relationship Id="rId54" Type="http://schemas.openxmlformats.org/officeDocument/2006/relationships/tags" Target="../tags/tag157.xml"/><Relationship Id="rId70" Type="http://schemas.openxmlformats.org/officeDocument/2006/relationships/tags" Target="../tags/tag173.xml"/><Relationship Id="rId75" Type="http://schemas.openxmlformats.org/officeDocument/2006/relationships/tags" Target="../tags/tag178.xml"/><Relationship Id="rId91" Type="http://schemas.openxmlformats.org/officeDocument/2006/relationships/tags" Target="../tags/tag194.xml"/><Relationship Id="rId96" Type="http://schemas.openxmlformats.org/officeDocument/2006/relationships/tags" Target="../tags/tag199.xml"/><Relationship Id="rId140" Type="http://schemas.openxmlformats.org/officeDocument/2006/relationships/tags" Target="../tags/tag2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23" Type="http://schemas.openxmlformats.org/officeDocument/2006/relationships/tags" Target="../tags/tag126.xml"/><Relationship Id="rId28" Type="http://schemas.openxmlformats.org/officeDocument/2006/relationships/tags" Target="../tags/tag131.xml"/><Relationship Id="rId49" Type="http://schemas.openxmlformats.org/officeDocument/2006/relationships/tags" Target="../tags/tag152.xml"/><Relationship Id="rId114" Type="http://schemas.openxmlformats.org/officeDocument/2006/relationships/tags" Target="../tags/tag217.xml"/><Relationship Id="rId119" Type="http://schemas.openxmlformats.org/officeDocument/2006/relationships/tags" Target="../tags/tag222.xml"/><Relationship Id="rId44" Type="http://schemas.openxmlformats.org/officeDocument/2006/relationships/tags" Target="../tags/tag147.xml"/><Relationship Id="rId60" Type="http://schemas.openxmlformats.org/officeDocument/2006/relationships/tags" Target="../tags/tag163.xml"/><Relationship Id="rId65" Type="http://schemas.openxmlformats.org/officeDocument/2006/relationships/tags" Target="../tags/tag168.xml"/><Relationship Id="rId81" Type="http://schemas.openxmlformats.org/officeDocument/2006/relationships/tags" Target="../tags/tag184.xml"/><Relationship Id="rId86" Type="http://schemas.openxmlformats.org/officeDocument/2006/relationships/tags" Target="../tags/tag189.xml"/><Relationship Id="rId130" Type="http://schemas.openxmlformats.org/officeDocument/2006/relationships/tags" Target="../tags/tag233.xml"/><Relationship Id="rId135" Type="http://schemas.openxmlformats.org/officeDocument/2006/relationships/tags" Target="../tags/tag238.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tags" Target="../tags/tag142.xml"/><Relationship Id="rId109" Type="http://schemas.openxmlformats.org/officeDocument/2006/relationships/tags" Target="../tags/tag212.xml"/><Relationship Id="rId34" Type="http://schemas.openxmlformats.org/officeDocument/2006/relationships/tags" Target="../tags/tag137.xml"/><Relationship Id="rId50" Type="http://schemas.openxmlformats.org/officeDocument/2006/relationships/tags" Target="../tags/tag153.xml"/><Relationship Id="rId55" Type="http://schemas.openxmlformats.org/officeDocument/2006/relationships/tags" Target="../tags/tag158.xml"/><Relationship Id="rId76" Type="http://schemas.openxmlformats.org/officeDocument/2006/relationships/tags" Target="../tags/tag179.xml"/><Relationship Id="rId97" Type="http://schemas.openxmlformats.org/officeDocument/2006/relationships/tags" Target="../tags/tag200.xml"/><Relationship Id="rId104" Type="http://schemas.openxmlformats.org/officeDocument/2006/relationships/tags" Target="../tags/tag207.xml"/><Relationship Id="rId120" Type="http://schemas.openxmlformats.org/officeDocument/2006/relationships/tags" Target="../tags/tag223.xml"/><Relationship Id="rId125" Type="http://schemas.openxmlformats.org/officeDocument/2006/relationships/tags" Target="../tags/tag228.xml"/><Relationship Id="rId141" Type="http://schemas.openxmlformats.org/officeDocument/2006/relationships/tags" Target="../tags/tag244.xml"/><Relationship Id="rId7" Type="http://schemas.openxmlformats.org/officeDocument/2006/relationships/slideLayout" Target="../slideLayouts/slideLayout30.xml"/><Relationship Id="rId71" Type="http://schemas.openxmlformats.org/officeDocument/2006/relationships/tags" Target="../tags/tag174.xml"/><Relationship Id="rId92" Type="http://schemas.openxmlformats.org/officeDocument/2006/relationships/tags" Target="../tags/tag195.xml"/><Relationship Id="rId2" Type="http://schemas.openxmlformats.org/officeDocument/2006/relationships/slideLayout" Target="../slideLayouts/slideLayout25.xml"/><Relationship Id="rId29" Type="http://schemas.openxmlformats.org/officeDocument/2006/relationships/tags" Target="../tags/tag132.xml"/><Relationship Id="rId24" Type="http://schemas.openxmlformats.org/officeDocument/2006/relationships/tags" Target="../tags/tag127.xml"/><Relationship Id="rId40" Type="http://schemas.openxmlformats.org/officeDocument/2006/relationships/tags" Target="../tags/tag143.xml"/><Relationship Id="rId45" Type="http://schemas.openxmlformats.org/officeDocument/2006/relationships/tags" Target="../tags/tag148.xml"/><Relationship Id="rId66" Type="http://schemas.openxmlformats.org/officeDocument/2006/relationships/tags" Target="../tags/tag169.xml"/><Relationship Id="rId87" Type="http://schemas.openxmlformats.org/officeDocument/2006/relationships/tags" Target="../tags/tag190.xml"/><Relationship Id="rId110" Type="http://schemas.openxmlformats.org/officeDocument/2006/relationships/tags" Target="../tags/tag213.xml"/><Relationship Id="rId115" Type="http://schemas.openxmlformats.org/officeDocument/2006/relationships/tags" Target="../tags/tag218.xml"/><Relationship Id="rId131" Type="http://schemas.openxmlformats.org/officeDocument/2006/relationships/tags" Target="../tags/tag234.xml"/><Relationship Id="rId136" Type="http://schemas.openxmlformats.org/officeDocument/2006/relationships/tags" Target="../tags/tag239.xml"/><Relationship Id="rId61" Type="http://schemas.openxmlformats.org/officeDocument/2006/relationships/tags" Target="../tags/tag164.xml"/><Relationship Id="rId82" Type="http://schemas.openxmlformats.org/officeDocument/2006/relationships/tags" Target="../tags/tag185.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30" Type="http://schemas.openxmlformats.org/officeDocument/2006/relationships/tags" Target="../tags/tag133.xml"/><Relationship Id="rId35" Type="http://schemas.openxmlformats.org/officeDocument/2006/relationships/tags" Target="../tags/tag138.xml"/><Relationship Id="rId56" Type="http://schemas.openxmlformats.org/officeDocument/2006/relationships/tags" Target="../tags/tag159.xml"/><Relationship Id="rId77" Type="http://schemas.openxmlformats.org/officeDocument/2006/relationships/tags" Target="../tags/tag180.xml"/><Relationship Id="rId100" Type="http://schemas.openxmlformats.org/officeDocument/2006/relationships/tags" Target="../tags/tag203.xml"/><Relationship Id="rId105" Type="http://schemas.openxmlformats.org/officeDocument/2006/relationships/tags" Target="../tags/tag208.xml"/><Relationship Id="rId126" Type="http://schemas.openxmlformats.org/officeDocument/2006/relationships/tags" Target="../tags/tag229.xml"/><Relationship Id="rId8" Type="http://schemas.openxmlformats.org/officeDocument/2006/relationships/slideLayout" Target="../slideLayouts/slideLayout31.xml"/><Relationship Id="rId51" Type="http://schemas.openxmlformats.org/officeDocument/2006/relationships/tags" Target="../tags/tag154.xml"/><Relationship Id="rId72" Type="http://schemas.openxmlformats.org/officeDocument/2006/relationships/tags" Target="../tags/tag175.xml"/><Relationship Id="rId93" Type="http://schemas.openxmlformats.org/officeDocument/2006/relationships/tags" Target="../tags/tag196.xml"/><Relationship Id="rId98" Type="http://schemas.openxmlformats.org/officeDocument/2006/relationships/tags" Target="../tags/tag201.xml"/><Relationship Id="rId121" Type="http://schemas.openxmlformats.org/officeDocument/2006/relationships/tags" Target="../tags/tag224.xml"/><Relationship Id="rId142" Type="http://schemas.openxmlformats.org/officeDocument/2006/relationships/tags" Target="../tags/tag245.xml"/><Relationship Id="rId3" Type="http://schemas.openxmlformats.org/officeDocument/2006/relationships/slideLayout" Target="../slideLayouts/slideLayout26.xml"/><Relationship Id="rId25" Type="http://schemas.openxmlformats.org/officeDocument/2006/relationships/tags" Target="../tags/tag128.xml"/><Relationship Id="rId46" Type="http://schemas.openxmlformats.org/officeDocument/2006/relationships/tags" Target="../tags/tag149.xml"/><Relationship Id="rId67" Type="http://schemas.openxmlformats.org/officeDocument/2006/relationships/tags" Target="../tags/tag170.xml"/><Relationship Id="rId116" Type="http://schemas.openxmlformats.org/officeDocument/2006/relationships/tags" Target="../tags/tag219.xml"/><Relationship Id="rId137" Type="http://schemas.openxmlformats.org/officeDocument/2006/relationships/tags" Target="../tags/tag240.xml"/><Relationship Id="rId20" Type="http://schemas.openxmlformats.org/officeDocument/2006/relationships/slideLayout" Target="../slideLayouts/slideLayout43.xml"/><Relationship Id="rId41" Type="http://schemas.openxmlformats.org/officeDocument/2006/relationships/tags" Target="../tags/tag144.xml"/><Relationship Id="rId62" Type="http://schemas.openxmlformats.org/officeDocument/2006/relationships/tags" Target="../tags/tag165.xml"/><Relationship Id="rId83" Type="http://schemas.openxmlformats.org/officeDocument/2006/relationships/tags" Target="../tags/tag186.xml"/><Relationship Id="rId88" Type="http://schemas.openxmlformats.org/officeDocument/2006/relationships/tags" Target="../tags/tag191.xml"/><Relationship Id="rId111" Type="http://schemas.openxmlformats.org/officeDocument/2006/relationships/tags" Target="../tags/tag214.xml"/><Relationship Id="rId132" Type="http://schemas.openxmlformats.org/officeDocument/2006/relationships/tags" Target="../tags/tag235.xml"/><Relationship Id="rId15" Type="http://schemas.openxmlformats.org/officeDocument/2006/relationships/slideLayout" Target="../slideLayouts/slideLayout38.xml"/><Relationship Id="rId36" Type="http://schemas.openxmlformats.org/officeDocument/2006/relationships/tags" Target="../tags/tag139.xml"/><Relationship Id="rId57" Type="http://schemas.openxmlformats.org/officeDocument/2006/relationships/tags" Target="../tags/tag160.xml"/><Relationship Id="rId106" Type="http://schemas.openxmlformats.org/officeDocument/2006/relationships/tags" Target="../tags/tag209.xml"/><Relationship Id="rId127" Type="http://schemas.openxmlformats.org/officeDocument/2006/relationships/tags" Target="../tags/tag230.xml"/><Relationship Id="rId10" Type="http://schemas.openxmlformats.org/officeDocument/2006/relationships/slideLayout" Target="../slideLayouts/slideLayout33.xml"/><Relationship Id="rId31" Type="http://schemas.openxmlformats.org/officeDocument/2006/relationships/tags" Target="../tags/tag134.xml"/><Relationship Id="rId52" Type="http://schemas.openxmlformats.org/officeDocument/2006/relationships/tags" Target="../tags/tag155.xml"/><Relationship Id="rId73" Type="http://schemas.openxmlformats.org/officeDocument/2006/relationships/tags" Target="../tags/tag176.xml"/><Relationship Id="rId78" Type="http://schemas.openxmlformats.org/officeDocument/2006/relationships/tags" Target="../tags/tag181.xml"/><Relationship Id="rId94" Type="http://schemas.openxmlformats.org/officeDocument/2006/relationships/tags" Target="../tags/tag197.xml"/><Relationship Id="rId99" Type="http://schemas.openxmlformats.org/officeDocument/2006/relationships/tags" Target="../tags/tag202.xml"/><Relationship Id="rId101" Type="http://schemas.openxmlformats.org/officeDocument/2006/relationships/tags" Target="../tags/tag204.xml"/><Relationship Id="rId122" Type="http://schemas.openxmlformats.org/officeDocument/2006/relationships/tags" Target="../tags/tag225.xml"/><Relationship Id="rId143" Type="http://schemas.openxmlformats.org/officeDocument/2006/relationships/tags" Target="../tags/tag24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ags" Target="../tags/tag129.xml"/><Relationship Id="rId47" Type="http://schemas.openxmlformats.org/officeDocument/2006/relationships/tags" Target="../tags/tag150.xml"/><Relationship Id="rId68" Type="http://schemas.openxmlformats.org/officeDocument/2006/relationships/tags" Target="../tags/tag171.xml"/><Relationship Id="rId89" Type="http://schemas.openxmlformats.org/officeDocument/2006/relationships/tags" Target="../tags/tag192.xml"/><Relationship Id="rId112" Type="http://schemas.openxmlformats.org/officeDocument/2006/relationships/tags" Target="../tags/tag215.xml"/><Relationship Id="rId133" Type="http://schemas.openxmlformats.org/officeDocument/2006/relationships/tags" Target="../tags/tag236.xml"/><Relationship Id="rId16"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6" Type="http://schemas.openxmlformats.org/officeDocument/2006/relationships/tags" Target="../tags/tag269.xml"/><Relationship Id="rId117" Type="http://schemas.openxmlformats.org/officeDocument/2006/relationships/tags" Target="../tags/tag360.xml"/><Relationship Id="rId21" Type="http://schemas.openxmlformats.org/officeDocument/2006/relationships/tags" Target="../tags/tag264.xml"/><Relationship Id="rId42" Type="http://schemas.openxmlformats.org/officeDocument/2006/relationships/tags" Target="../tags/tag285.xml"/><Relationship Id="rId47" Type="http://schemas.openxmlformats.org/officeDocument/2006/relationships/tags" Target="../tags/tag290.xml"/><Relationship Id="rId63" Type="http://schemas.openxmlformats.org/officeDocument/2006/relationships/tags" Target="../tags/tag306.xml"/><Relationship Id="rId68" Type="http://schemas.openxmlformats.org/officeDocument/2006/relationships/tags" Target="../tags/tag311.xml"/><Relationship Id="rId84" Type="http://schemas.openxmlformats.org/officeDocument/2006/relationships/tags" Target="../tags/tag327.xml"/><Relationship Id="rId89" Type="http://schemas.openxmlformats.org/officeDocument/2006/relationships/tags" Target="../tags/tag332.xml"/><Relationship Id="rId112" Type="http://schemas.openxmlformats.org/officeDocument/2006/relationships/tags" Target="../tags/tag355.xml"/><Relationship Id="rId16" Type="http://schemas.openxmlformats.org/officeDocument/2006/relationships/tags" Target="../tags/tag259.xml"/><Relationship Id="rId107" Type="http://schemas.openxmlformats.org/officeDocument/2006/relationships/tags" Target="../tags/tag350.xml"/><Relationship Id="rId11" Type="http://schemas.openxmlformats.org/officeDocument/2006/relationships/tags" Target="../tags/tag254.xml"/><Relationship Id="rId32" Type="http://schemas.openxmlformats.org/officeDocument/2006/relationships/tags" Target="../tags/tag275.xml"/><Relationship Id="rId37" Type="http://schemas.openxmlformats.org/officeDocument/2006/relationships/tags" Target="../tags/tag280.xml"/><Relationship Id="rId53" Type="http://schemas.openxmlformats.org/officeDocument/2006/relationships/tags" Target="../tags/tag296.xml"/><Relationship Id="rId58" Type="http://schemas.openxmlformats.org/officeDocument/2006/relationships/tags" Target="../tags/tag301.xml"/><Relationship Id="rId74" Type="http://schemas.openxmlformats.org/officeDocument/2006/relationships/tags" Target="../tags/tag317.xml"/><Relationship Id="rId79" Type="http://schemas.openxmlformats.org/officeDocument/2006/relationships/tags" Target="../tags/tag322.xml"/><Relationship Id="rId102" Type="http://schemas.openxmlformats.org/officeDocument/2006/relationships/tags" Target="../tags/tag345.xml"/><Relationship Id="rId123" Type="http://schemas.openxmlformats.org/officeDocument/2006/relationships/tags" Target="../tags/tag366.xml"/><Relationship Id="rId5" Type="http://schemas.openxmlformats.org/officeDocument/2006/relationships/tags" Target="../tags/tag248.xml"/><Relationship Id="rId90" Type="http://schemas.openxmlformats.org/officeDocument/2006/relationships/tags" Target="../tags/tag333.xml"/><Relationship Id="rId95" Type="http://schemas.openxmlformats.org/officeDocument/2006/relationships/tags" Target="../tags/tag338.xml"/><Relationship Id="rId22" Type="http://schemas.openxmlformats.org/officeDocument/2006/relationships/tags" Target="../tags/tag265.xml"/><Relationship Id="rId27" Type="http://schemas.openxmlformats.org/officeDocument/2006/relationships/tags" Target="../tags/tag270.xml"/><Relationship Id="rId43" Type="http://schemas.openxmlformats.org/officeDocument/2006/relationships/tags" Target="../tags/tag286.xml"/><Relationship Id="rId48" Type="http://schemas.openxmlformats.org/officeDocument/2006/relationships/tags" Target="../tags/tag291.xml"/><Relationship Id="rId64" Type="http://schemas.openxmlformats.org/officeDocument/2006/relationships/tags" Target="../tags/tag307.xml"/><Relationship Id="rId69" Type="http://schemas.openxmlformats.org/officeDocument/2006/relationships/tags" Target="../tags/tag312.xml"/><Relationship Id="rId113" Type="http://schemas.openxmlformats.org/officeDocument/2006/relationships/tags" Target="../tags/tag356.xml"/><Relationship Id="rId118" Type="http://schemas.openxmlformats.org/officeDocument/2006/relationships/tags" Target="../tags/tag361.xml"/><Relationship Id="rId80" Type="http://schemas.openxmlformats.org/officeDocument/2006/relationships/tags" Target="../tags/tag323.xml"/><Relationship Id="rId85" Type="http://schemas.openxmlformats.org/officeDocument/2006/relationships/tags" Target="../tags/tag328.xml"/><Relationship Id="rId12" Type="http://schemas.openxmlformats.org/officeDocument/2006/relationships/tags" Target="../tags/tag255.xml"/><Relationship Id="rId17" Type="http://schemas.openxmlformats.org/officeDocument/2006/relationships/tags" Target="../tags/tag260.xml"/><Relationship Id="rId33" Type="http://schemas.openxmlformats.org/officeDocument/2006/relationships/tags" Target="../tags/tag276.xml"/><Relationship Id="rId38" Type="http://schemas.openxmlformats.org/officeDocument/2006/relationships/tags" Target="../tags/tag281.xml"/><Relationship Id="rId59" Type="http://schemas.openxmlformats.org/officeDocument/2006/relationships/tags" Target="../tags/tag302.xml"/><Relationship Id="rId103" Type="http://schemas.openxmlformats.org/officeDocument/2006/relationships/tags" Target="../tags/tag346.xml"/><Relationship Id="rId108" Type="http://schemas.openxmlformats.org/officeDocument/2006/relationships/tags" Target="../tags/tag351.xml"/><Relationship Id="rId124" Type="http://schemas.openxmlformats.org/officeDocument/2006/relationships/tags" Target="../tags/tag367.xml"/><Relationship Id="rId54" Type="http://schemas.openxmlformats.org/officeDocument/2006/relationships/tags" Target="../tags/tag297.xml"/><Relationship Id="rId70" Type="http://schemas.openxmlformats.org/officeDocument/2006/relationships/tags" Target="../tags/tag313.xml"/><Relationship Id="rId75" Type="http://schemas.openxmlformats.org/officeDocument/2006/relationships/tags" Target="../tags/tag318.xml"/><Relationship Id="rId91" Type="http://schemas.openxmlformats.org/officeDocument/2006/relationships/tags" Target="../tags/tag334.xml"/><Relationship Id="rId96" Type="http://schemas.openxmlformats.org/officeDocument/2006/relationships/tags" Target="../tags/tag339.xml"/><Relationship Id="rId1" Type="http://schemas.openxmlformats.org/officeDocument/2006/relationships/slideLayout" Target="../slideLayouts/slideLayout44.xml"/><Relationship Id="rId6" Type="http://schemas.openxmlformats.org/officeDocument/2006/relationships/tags" Target="../tags/tag249.xml"/><Relationship Id="rId23" Type="http://schemas.openxmlformats.org/officeDocument/2006/relationships/tags" Target="../tags/tag266.xml"/><Relationship Id="rId28" Type="http://schemas.openxmlformats.org/officeDocument/2006/relationships/tags" Target="../tags/tag271.xml"/><Relationship Id="rId49" Type="http://schemas.openxmlformats.org/officeDocument/2006/relationships/tags" Target="../tags/tag292.xml"/><Relationship Id="rId114" Type="http://schemas.openxmlformats.org/officeDocument/2006/relationships/tags" Target="../tags/tag357.xml"/><Relationship Id="rId119" Type="http://schemas.openxmlformats.org/officeDocument/2006/relationships/tags" Target="../tags/tag362.xml"/><Relationship Id="rId44" Type="http://schemas.openxmlformats.org/officeDocument/2006/relationships/tags" Target="../tags/tag287.xml"/><Relationship Id="rId60" Type="http://schemas.openxmlformats.org/officeDocument/2006/relationships/tags" Target="../tags/tag303.xml"/><Relationship Id="rId65" Type="http://schemas.openxmlformats.org/officeDocument/2006/relationships/tags" Target="../tags/tag308.xml"/><Relationship Id="rId81" Type="http://schemas.openxmlformats.org/officeDocument/2006/relationships/tags" Target="../tags/tag324.xml"/><Relationship Id="rId86" Type="http://schemas.openxmlformats.org/officeDocument/2006/relationships/tags" Target="../tags/tag329.xml"/><Relationship Id="rId13" Type="http://schemas.openxmlformats.org/officeDocument/2006/relationships/tags" Target="../tags/tag256.xml"/><Relationship Id="rId18" Type="http://schemas.openxmlformats.org/officeDocument/2006/relationships/tags" Target="../tags/tag261.xml"/><Relationship Id="rId39" Type="http://schemas.openxmlformats.org/officeDocument/2006/relationships/tags" Target="../tags/tag282.xml"/><Relationship Id="rId109" Type="http://schemas.openxmlformats.org/officeDocument/2006/relationships/tags" Target="../tags/tag352.xml"/><Relationship Id="rId34" Type="http://schemas.openxmlformats.org/officeDocument/2006/relationships/tags" Target="../tags/tag277.xml"/><Relationship Id="rId50" Type="http://schemas.openxmlformats.org/officeDocument/2006/relationships/tags" Target="../tags/tag293.xml"/><Relationship Id="rId55" Type="http://schemas.openxmlformats.org/officeDocument/2006/relationships/tags" Target="../tags/tag298.xml"/><Relationship Id="rId76" Type="http://schemas.openxmlformats.org/officeDocument/2006/relationships/tags" Target="../tags/tag319.xml"/><Relationship Id="rId97" Type="http://schemas.openxmlformats.org/officeDocument/2006/relationships/tags" Target="../tags/tag340.xml"/><Relationship Id="rId104" Type="http://schemas.openxmlformats.org/officeDocument/2006/relationships/tags" Target="../tags/tag347.xml"/><Relationship Id="rId120" Type="http://schemas.openxmlformats.org/officeDocument/2006/relationships/tags" Target="../tags/tag363.xml"/><Relationship Id="rId125" Type="http://schemas.openxmlformats.org/officeDocument/2006/relationships/tags" Target="../tags/tag368.xml"/><Relationship Id="rId7" Type="http://schemas.openxmlformats.org/officeDocument/2006/relationships/tags" Target="../tags/tag250.xml"/><Relationship Id="rId71" Type="http://schemas.openxmlformats.org/officeDocument/2006/relationships/tags" Target="../tags/tag314.xml"/><Relationship Id="rId92" Type="http://schemas.openxmlformats.org/officeDocument/2006/relationships/tags" Target="../tags/tag335.xml"/><Relationship Id="rId2" Type="http://schemas.openxmlformats.org/officeDocument/2006/relationships/slideLayout" Target="../slideLayouts/slideLayout45.xml"/><Relationship Id="rId29" Type="http://schemas.openxmlformats.org/officeDocument/2006/relationships/tags" Target="../tags/tag272.xml"/><Relationship Id="rId24" Type="http://schemas.openxmlformats.org/officeDocument/2006/relationships/tags" Target="../tags/tag267.xml"/><Relationship Id="rId40" Type="http://schemas.openxmlformats.org/officeDocument/2006/relationships/tags" Target="../tags/tag283.xml"/><Relationship Id="rId45" Type="http://schemas.openxmlformats.org/officeDocument/2006/relationships/tags" Target="../tags/tag288.xml"/><Relationship Id="rId66" Type="http://schemas.openxmlformats.org/officeDocument/2006/relationships/tags" Target="../tags/tag309.xml"/><Relationship Id="rId87" Type="http://schemas.openxmlformats.org/officeDocument/2006/relationships/tags" Target="../tags/tag330.xml"/><Relationship Id="rId110" Type="http://schemas.openxmlformats.org/officeDocument/2006/relationships/tags" Target="../tags/tag353.xml"/><Relationship Id="rId115" Type="http://schemas.openxmlformats.org/officeDocument/2006/relationships/tags" Target="../tags/tag358.xml"/><Relationship Id="rId61" Type="http://schemas.openxmlformats.org/officeDocument/2006/relationships/tags" Target="../tags/tag304.xml"/><Relationship Id="rId82" Type="http://schemas.openxmlformats.org/officeDocument/2006/relationships/tags" Target="../tags/tag325.xml"/><Relationship Id="rId19" Type="http://schemas.openxmlformats.org/officeDocument/2006/relationships/tags" Target="../tags/tag262.xml"/><Relationship Id="rId14" Type="http://schemas.openxmlformats.org/officeDocument/2006/relationships/tags" Target="../tags/tag257.xml"/><Relationship Id="rId30" Type="http://schemas.openxmlformats.org/officeDocument/2006/relationships/tags" Target="../tags/tag273.xml"/><Relationship Id="rId35" Type="http://schemas.openxmlformats.org/officeDocument/2006/relationships/tags" Target="../tags/tag278.xml"/><Relationship Id="rId56" Type="http://schemas.openxmlformats.org/officeDocument/2006/relationships/tags" Target="../tags/tag299.xml"/><Relationship Id="rId77" Type="http://schemas.openxmlformats.org/officeDocument/2006/relationships/tags" Target="../tags/tag320.xml"/><Relationship Id="rId100" Type="http://schemas.openxmlformats.org/officeDocument/2006/relationships/tags" Target="../tags/tag343.xml"/><Relationship Id="rId105" Type="http://schemas.openxmlformats.org/officeDocument/2006/relationships/tags" Target="../tags/tag348.xml"/><Relationship Id="rId126" Type="http://schemas.openxmlformats.org/officeDocument/2006/relationships/tags" Target="../tags/tag369.xml"/><Relationship Id="rId8" Type="http://schemas.openxmlformats.org/officeDocument/2006/relationships/tags" Target="../tags/tag251.xml"/><Relationship Id="rId51" Type="http://schemas.openxmlformats.org/officeDocument/2006/relationships/tags" Target="../tags/tag294.xml"/><Relationship Id="rId72" Type="http://schemas.openxmlformats.org/officeDocument/2006/relationships/tags" Target="../tags/tag315.xml"/><Relationship Id="rId93" Type="http://schemas.openxmlformats.org/officeDocument/2006/relationships/tags" Target="../tags/tag336.xml"/><Relationship Id="rId98" Type="http://schemas.openxmlformats.org/officeDocument/2006/relationships/tags" Target="../tags/tag341.xml"/><Relationship Id="rId121" Type="http://schemas.openxmlformats.org/officeDocument/2006/relationships/tags" Target="../tags/tag364.xml"/><Relationship Id="rId3" Type="http://schemas.openxmlformats.org/officeDocument/2006/relationships/slideLayout" Target="../slideLayouts/slideLayout46.xml"/><Relationship Id="rId25" Type="http://schemas.openxmlformats.org/officeDocument/2006/relationships/tags" Target="../tags/tag268.xml"/><Relationship Id="rId46" Type="http://schemas.openxmlformats.org/officeDocument/2006/relationships/tags" Target="../tags/tag289.xml"/><Relationship Id="rId67" Type="http://schemas.openxmlformats.org/officeDocument/2006/relationships/tags" Target="../tags/tag310.xml"/><Relationship Id="rId116" Type="http://schemas.openxmlformats.org/officeDocument/2006/relationships/tags" Target="../tags/tag359.xml"/><Relationship Id="rId20" Type="http://schemas.openxmlformats.org/officeDocument/2006/relationships/tags" Target="../tags/tag263.xml"/><Relationship Id="rId41" Type="http://schemas.openxmlformats.org/officeDocument/2006/relationships/tags" Target="../tags/tag284.xml"/><Relationship Id="rId62" Type="http://schemas.openxmlformats.org/officeDocument/2006/relationships/tags" Target="../tags/tag305.xml"/><Relationship Id="rId83" Type="http://schemas.openxmlformats.org/officeDocument/2006/relationships/tags" Target="../tags/tag326.xml"/><Relationship Id="rId88" Type="http://schemas.openxmlformats.org/officeDocument/2006/relationships/tags" Target="../tags/tag331.xml"/><Relationship Id="rId111" Type="http://schemas.openxmlformats.org/officeDocument/2006/relationships/tags" Target="../tags/tag354.xml"/><Relationship Id="rId15" Type="http://schemas.openxmlformats.org/officeDocument/2006/relationships/tags" Target="../tags/tag258.xml"/><Relationship Id="rId36" Type="http://schemas.openxmlformats.org/officeDocument/2006/relationships/tags" Target="../tags/tag279.xml"/><Relationship Id="rId57" Type="http://schemas.openxmlformats.org/officeDocument/2006/relationships/tags" Target="../tags/tag300.xml"/><Relationship Id="rId106" Type="http://schemas.openxmlformats.org/officeDocument/2006/relationships/tags" Target="../tags/tag349.xml"/><Relationship Id="rId127" Type="http://schemas.openxmlformats.org/officeDocument/2006/relationships/tags" Target="../tags/tag370.xml"/><Relationship Id="rId10" Type="http://schemas.openxmlformats.org/officeDocument/2006/relationships/tags" Target="../tags/tag253.xml"/><Relationship Id="rId31" Type="http://schemas.openxmlformats.org/officeDocument/2006/relationships/tags" Target="../tags/tag274.xml"/><Relationship Id="rId52" Type="http://schemas.openxmlformats.org/officeDocument/2006/relationships/tags" Target="../tags/tag295.xml"/><Relationship Id="rId73" Type="http://schemas.openxmlformats.org/officeDocument/2006/relationships/tags" Target="../tags/tag316.xml"/><Relationship Id="rId78" Type="http://schemas.openxmlformats.org/officeDocument/2006/relationships/tags" Target="../tags/tag321.xml"/><Relationship Id="rId94" Type="http://schemas.openxmlformats.org/officeDocument/2006/relationships/tags" Target="../tags/tag337.xml"/><Relationship Id="rId99" Type="http://schemas.openxmlformats.org/officeDocument/2006/relationships/tags" Target="../tags/tag342.xml"/><Relationship Id="rId101" Type="http://schemas.openxmlformats.org/officeDocument/2006/relationships/tags" Target="../tags/tag344.xml"/><Relationship Id="rId122" Type="http://schemas.openxmlformats.org/officeDocument/2006/relationships/tags" Target="../tags/tag365.xml"/><Relationship Id="rId4" Type="http://schemas.openxmlformats.org/officeDocument/2006/relationships/theme" Target="../theme/theme3.xml"/><Relationship Id="rId9" Type="http://schemas.openxmlformats.org/officeDocument/2006/relationships/tags" Target="../tags/tag2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4.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fb88df3-eaa2-4d6d-adef-56a3d48829d6&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5"/>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6"/>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7"/>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8"/>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9"/>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71" r:id="rId16"/>
    <p:sldLayoutId id="2147483763" r:id="rId17"/>
    <p:sldLayoutId id="2147483751" r:id="rId18"/>
    <p:sldLayoutId id="2147483756" r:id="rId19"/>
    <p:sldLayoutId id="2147483740" r:id="rId20"/>
    <p:sldLayoutId id="2147483839" r:id="rId21"/>
    <p:sldLayoutId id="2147483840" r:id="rId22"/>
    <p:sldLayoutId id="2147483841"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1088776" rtl="0" eaLnBrk="1" fontAlgn="auto" latinLnBrk="0" hangingPunct="1">
              <a:lnSpc>
                <a:spcPct val="100000"/>
              </a:lnSpc>
              <a:spcBef>
                <a:spcPts val="0"/>
              </a:spcBef>
              <a:spcAft>
                <a:spcPts val="0"/>
              </a:spcAft>
              <a:buClr>
                <a:srgbClr val="FFFFFF"/>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1088776" rtl="0" eaLnBrk="1" fontAlgn="auto" latinLnBrk="0" hangingPunct="1">
                <a:lnSpc>
                  <a:spcPct val="100000"/>
                </a:lnSpc>
                <a:spcBef>
                  <a:spcPts val="0"/>
                </a:spcBef>
                <a:spcAft>
                  <a:spcPts val="0"/>
                </a:spcAft>
                <a:buClr>
                  <a:srgbClr val="FFFFFF"/>
                </a:buClr>
                <a:buSzTx/>
                <a:buFont typeface="Arial" pitchFamily="34" charset="0"/>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Copyright Placeholder" descr="{&quot;templafy&quot;:{&quot;id&quot;:&quot;a3036962-ab0a-4906-9dc7-289e0866334f&quot;}}">
            <a:extLst>
              <a:ext uri="{FF2B5EF4-FFF2-40B4-BE49-F238E27FC236}">
                <a16:creationId xmlns:a16="http://schemas.microsoft.com/office/drawing/2014/main" id="{28F8FEF7-307E-4186-BE83-C7F901EBFBB2}"/>
              </a:ext>
            </a:extLst>
          </p:cNvPr>
          <p:cNvSpPr txBox="1">
            <a:spLocks/>
          </p:cNvSpPr>
          <p:nvPr userDrawn="1"/>
        </p:nvSpPr>
        <p:spPr>
          <a:xfrm>
            <a:off x="504001" y="6536750"/>
            <a:ext cx="10155600" cy="138499"/>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Public</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7" name="Harvey 3" hidden="1">
            <a:extLst>
              <a:ext uri="{FF2B5EF4-FFF2-40B4-BE49-F238E27FC236}">
                <a16:creationId xmlns:a16="http://schemas.microsoft.com/office/drawing/2014/main" id="{E2DD6C7F-2784-4085-B35E-D0CF93151D32}"/>
              </a:ext>
            </a:extLst>
          </p:cNvPr>
          <p:cNvGrpSpPr>
            <a:grpSpLocks/>
          </p:cNvGrpSpPr>
          <p:nvPr userDrawn="1">
            <p:custDataLst>
              <p:tags r:id="rId22"/>
            </p:custDataLst>
          </p:nvPr>
        </p:nvGrpSpPr>
        <p:grpSpPr>
          <a:xfrm>
            <a:off x="3938798" y="3978000"/>
            <a:ext cx="1024878" cy="1024878"/>
            <a:chOff x="0" y="0"/>
            <a:chExt cx="914400" cy="914400"/>
          </a:xfrm>
          <a:solidFill>
            <a:schemeClr val="accent1"/>
          </a:solidFill>
        </p:grpSpPr>
        <p:sp>
          <p:nvSpPr>
            <p:cNvPr id="8" name="Harvey 0/3 [0]">
              <a:extLst>
                <a:ext uri="{FF2B5EF4-FFF2-40B4-BE49-F238E27FC236}">
                  <a16:creationId xmlns:a16="http://schemas.microsoft.com/office/drawing/2014/main" id="{76D1956A-873B-484E-BE75-6EDE3EFEDCC2}"/>
                </a:ext>
              </a:extLst>
            </p:cNvPr>
            <p:cNvSpPr>
              <a:spLocks noChangeAspect="1"/>
            </p:cNvSpPr>
            <p:nvPr>
              <p:custDataLst>
                <p:tags r:id="rId14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1/3 [1]">
              <a:extLst>
                <a:ext uri="{FF2B5EF4-FFF2-40B4-BE49-F238E27FC236}">
                  <a16:creationId xmlns:a16="http://schemas.microsoft.com/office/drawing/2014/main" id="{7A8F53B0-6F79-4898-A0C4-A91F7DB00E6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2/3 [2]">
              <a:extLst>
                <a:ext uri="{FF2B5EF4-FFF2-40B4-BE49-F238E27FC236}">
                  <a16:creationId xmlns:a16="http://schemas.microsoft.com/office/drawing/2014/main" id="{67E7417D-4B0A-4A13-A4D7-B51B7C58CC54}"/>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rvey 3/3 [3]">
              <a:extLst>
                <a:ext uri="{FF2B5EF4-FFF2-40B4-BE49-F238E27FC236}">
                  <a16:creationId xmlns:a16="http://schemas.microsoft.com/office/drawing/2014/main" id="{94AD8207-D125-429F-A09F-08C9EE19B157}"/>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Harvey 4" hidden="1">
            <a:extLst>
              <a:ext uri="{FF2B5EF4-FFF2-40B4-BE49-F238E27FC236}">
                <a16:creationId xmlns:a16="http://schemas.microsoft.com/office/drawing/2014/main" id="{6B608003-5C72-434E-8F1C-BF7F4CA4A26C}"/>
              </a:ext>
            </a:extLst>
          </p:cNvPr>
          <p:cNvGrpSpPr>
            <a:grpSpLocks/>
          </p:cNvGrpSpPr>
          <p:nvPr userDrawn="1">
            <p:custDataLst>
              <p:tags r:id="rId23"/>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0467B57E-FAD8-4950-97F9-ECAB5EC75227}"/>
                </a:ext>
              </a:extLst>
            </p:cNvPr>
            <p:cNvSpPr>
              <a:spLocks noChangeAspect="1"/>
            </p:cNvSpPr>
            <p:nvPr>
              <p:custDataLst>
                <p:tags r:id="rId13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1/4 [1]">
              <a:extLst>
                <a:ext uri="{FF2B5EF4-FFF2-40B4-BE49-F238E27FC236}">
                  <a16:creationId xmlns:a16="http://schemas.microsoft.com/office/drawing/2014/main" id="{4737FDC8-754C-4807-899B-A34C337B435F}"/>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2/4 [2]">
              <a:extLst>
                <a:ext uri="{FF2B5EF4-FFF2-40B4-BE49-F238E27FC236}">
                  <a16:creationId xmlns:a16="http://schemas.microsoft.com/office/drawing/2014/main" id="{500E3869-B32B-4A08-829A-07819962707F}"/>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3/4 [3]">
              <a:extLst>
                <a:ext uri="{FF2B5EF4-FFF2-40B4-BE49-F238E27FC236}">
                  <a16:creationId xmlns:a16="http://schemas.microsoft.com/office/drawing/2014/main" id="{83770D17-214F-4DFB-8C4A-75BCB6FDCCF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4/4 [4]">
              <a:extLst>
                <a:ext uri="{FF2B5EF4-FFF2-40B4-BE49-F238E27FC236}">
                  <a16:creationId xmlns:a16="http://schemas.microsoft.com/office/drawing/2014/main" id="{2298CBDE-E2CD-44DD-81DA-565BDE17B854}"/>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rvey 8" hidden="1">
            <a:extLst>
              <a:ext uri="{FF2B5EF4-FFF2-40B4-BE49-F238E27FC236}">
                <a16:creationId xmlns:a16="http://schemas.microsoft.com/office/drawing/2014/main" id="{65A741E4-88C1-4827-B19E-63A8295DED86}"/>
              </a:ext>
            </a:extLst>
          </p:cNvPr>
          <p:cNvGrpSpPr>
            <a:grpSpLocks/>
          </p:cNvGrpSpPr>
          <p:nvPr userDrawn="1">
            <p:custDataLst>
              <p:tags r:id="rId24"/>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D63D2936-46EA-44E4-95BC-083F8C581A0C}"/>
                </a:ext>
              </a:extLst>
            </p:cNvPr>
            <p:cNvSpPr>
              <a:spLocks noChangeAspect="1"/>
            </p:cNvSpPr>
            <p:nvPr>
              <p:custDataLst>
                <p:tags r:id="rId12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1/8 [1]">
              <a:extLst>
                <a:ext uri="{FF2B5EF4-FFF2-40B4-BE49-F238E27FC236}">
                  <a16:creationId xmlns:a16="http://schemas.microsoft.com/office/drawing/2014/main" id="{D096D980-9CFC-4294-9B40-92841B87F312}"/>
                </a:ext>
              </a:extLst>
            </p:cNvPr>
            <p:cNvSpPr>
              <a:spLocks noChangeAspect="1"/>
            </p:cNvSpPr>
            <p:nvPr>
              <p:custDataLst>
                <p:tags r:id="rId128"/>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2/8 [2]">
              <a:extLst>
                <a:ext uri="{FF2B5EF4-FFF2-40B4-BE49-F238E27FC236}">
                  <a16:creationId xmlns:a16="http://schemas.microsoft.com/office/drawing/2014/main" id="{F9B0FC65-F825-4960-BF8A-E86755376C2C}"/>
                </a:ext>
              </a:extLst>
            </p:cNvPr>
            <p:cNvSpPr>
              <a:spLocks noChangeAspect="1"/>
            </p:cNvSpPr>
            <p:nvPr>
              <p:custDataLst>
                <p:tags r:id="rId12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3/8 [3]">
              <a:extLst>
                <a:ext uri="{FF2B5EF4-FFF2-40B4-BE49-F238E27FC236}">
                  <a16:creationId xmlns:a16="http://schemas.microsoft.com/office/drawing/2014/main" id="{72489F0D-9F1E-4F64-B7DC-7C979BD81FA6}"/>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4/8 [4]">
              <a:extLst>
                <a:ext uri="{FF2B5EF4-FFF2-40B4-BE49-F238E27FC236}">
                  <a16:creationId xmlns:a16="http://schemas.microsoft.com/office/drawing/2014/main" id="{4F47161A-836E-4CB2-97C4-5ABCB035EE25}"/>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5/8 [5]">
              <a:extLst>
                <a:ext uri="{FF2B5EF4-FFF2-40B4-BE49-F238E27FC236}">
                  <a16:creationId xmlns:a16="http://schemas.microsoft.com/office/drawing/2014/main" id="{D80539EF-20E9-4266-BD06-3959673E5243}"/>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6/8 [6]">
              <a:extLst>
                <a:ext uri="{FF2B5EF4-FFF2-40B4-BE49-F238E27FC236}">
                  <a16:creationId xmlns:a16="http://schemas.microsoft.com/office/drawing/2014/main" id="{C88D2627-1A78-4152-B77C-58669AC49F36}"/>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7/8 [7]">
              <a:extLst>
                <a:ext uri="{FF2B5EF4-FFF2-40B4-BE49-F238E27FC236}">
                  <a16:creationId xmlns:a16="http://schemas.microsoft.com/office/drawing/2014/main" id="{F8117399-4ECF-44E9-9BC8-A7C83760976C}"/>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8/8 [8]">
              <a:extLst>
                <a:ext uri="{FF2B5EF4-FFF2-40B4-BE49-F238E27FC236}">
                  <a16:creationId xmlns:a16="http://schemas.microsoft.com/office/drawing/2014/main" id="{B912D41C-14ED-4BE0-96D3-6AEB2ED794D2}"/>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Harvey 100" hidden="1">
            <a:extLst>
              <a:ext uri="{FF2B5EF4-FFF2-40B4-BE49-F238E27FC236}">
                <a16:creationId xmlns:a16="http://schemas.microsoft.com/office/drawing/2014/main" id="{2C4AA9A9-EE14-41CD-8AD6-AC987D77FC05}"/>
              </a:ext>
            </a:extLst>
          </p:cNvPr>
          <p:cNvGrpSpPr/>
          <p:nvPr userDrawn="1">
            <p:custDataLst>
              <p:tags r:id="rId25"/>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0B60B67C-997A-4EB0-98E0-CA4E4E4B5118}"/>
                </a:ext>
              </a:extLst>
            </p:cNvPr>
            <p:cNvSpPr>
              <a:spLocks noChangeAspect="1"/>
            </p:cNvSpPr>
            <p:nvPr>
              <p:custDataLst>
                <p:tags r:id="rId26"/>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0" name="Harvey 1/100 [1]">
              <a:extLst>
                <a:ext uri="{FF2B5EF4-FFF2-40B4-BE49-F238E27FC236}">
                  <a16:creationId xmlns:a16="http://schemas.microsoft.com/office/drawing/2014/main" id="{7DAEEFA9-09E0-4535-8058-345772E9D551}"/>
                </a:ext>
              </a:extLst>
            </p:cNvPr>
            <p:cNvSpPr>
              <a:spLocks noChangeAspect="1"/>
            </p:cNvSpPr>
            <p:nvPr>
              <p:custDataLst>
                <p:tags r:id="rId27"/>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1" name="Harvey 2/100 [2]">
              <a:extLst>
                <a:ext uri="{FF2B5EF4-FFF2-40B4-BE49-F238E27FC236}">
                  <a16:creationId xmlns:a16="http://schemas.microsoft.com/office/drawing/2014/main" id="{C84C906D-AC0F-4F5B-B334-51FDEA499286}"/>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2" name="Harvey 3/100 [3]">
              <a:extLst>
                <a:ext uri="{FF2B5EF4-FFF2-40B4-BE49-F238E27FC236}">
                  <a16:creationId xmlns:a16="http://schemas.microsoft.com/office/drawing/2014/main" id="{5331B348-43F5-457E-9C20-7EAAD007F74A}"/>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3" name="Harvey 4/100 [4]">
              <a:extLst>
                <a:ext uri="{FF2B5EF4-FFF2-40B4-BE49-F238E27FC236}">
                  <a16:creationId xmlns:a16="http://schemas.microsoft.com/office/drawing/2014/main" id="{18D263CF-2B62-4C47-BE83-FD72BDBDB277}"/>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DB8F581D-8CF4-44A7-B4F4-0DE74457F251}"/>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383A6352-9EAD-4A05-8ABD-66158F752B74}"/>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AC78B9F4-DF17-4E2D-9790-668D5CEC3049}"/>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2577ED03-E1A5-42A1-8DCD-AEFD054EB87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9B167A94-DCC5-461B-9970-C5FFF47CB641}"/>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5A26E699-12E3-4167-ADED-3C1AF764FAA3}"/>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F820A8FC-3CE4-4CBA-BAE6-398A7F026B55}"/>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31F16729-DFEC-43AE-96FD-5ADAD841109F}"/>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E4398C50-BFFD-487F-93AC-1F2177BB3B86}"/>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675D9417-20D9-4833-9CE5-50B086713780}"/>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3666FBE4-3CEE-43B7-83C1-0C2A47739511}"/>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F979B8E0-5904-481A-B1E1-9C6D95DF9F7C}"/>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71716968-2083-4153-9DAA-3F8C26432ACE}"/>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C1D12AF8-310A-4A60-A8D9-E26C9D0D94FD}"/>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C587885C-11FD-4365-93C9-369845C5B1D3}"/>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0DFEA4D6-DB33-4BA0-9B39-C6DC449D6DCF}"/>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6B616720-F062-4402-A6C1-F4CBA52171D3}"/>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2E4A5CA2-E839-4E73-A274-49DE99B1C50F}"/>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3DCD53C2-A835-4CB8-9468-2C92013F44B5}"/>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0BD9113F-8ACE-463E-BEF7-5D2C960A1E3D}"/>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A0C79897-7FEB-441B-A4CB-F5B74F5352FA}"/>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88DEA423-7272-4270-BD71-9ACAEB894DD2}"/>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ABF9DC9D-9784-42F7-9BC1-D959BA5B29A9}"/>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253A0F1B-274A-4C2F-8909-10DCC3C664C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F088766A-C09E-41AD-B4A8-037680E089A0}"/>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33917A65-AD51-4648-AAB4-80520AB0DF59}"/>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60CB2766-A8A0-4EC5-93AC-A9FA9B2EDF87}"/>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CAC81949-5BCB-4FFD-9284-D4C754DB7E63}"/>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86CD47EE-4D9E-42B8-B6AB-5866BABF0A8C}"/>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00F21930-7819-4484-8BC2-24ADAFBF4661}"/>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6BAC333F-8F1A-461D-A13A-543036E6C360}"/>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C3343ED1-4EC6-4E9E-B0D4-04063CCDCBA5}"/>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A708B5F6-5DEF-4C81-B17E-B40298FAFF37}"/>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A66921B0-1234-4643-AEDF-EA370AB72678}"/>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33DF93CE-4BEC-4E23-B207-3A3D24BA88DB}"/>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743BBE64-E8AE-431B-A3F5-0BC3EFCF170A}"/>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9A92A148-61C9-4A68-B88F-DEBF70F366D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E95B2275-79DF-4600-968F-4A342730E5D7}"/>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0EDDDB89-4687-4E79-B4A5-CEA4DC104A0F}"/>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C55ACE0A-FE8C-4946-90E5-595C4B50ECB8}"/>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C3C97B00-88DC-4936-B5A6-A08A75F0ABB5}"/>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92F6FFA4-3CBC-4B59-9D72-AFC05873917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4E849BB4-2601-4C2B-B994-35A1C0E7E5CA}"/>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94CAB759-7BC1-4DBC-B899-C726287011FE}"/>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046DACFB-25FF-4C07-9C05-79EA15EE9F0E}"/>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D5CE1598-6D7A-4D44-8C77-406476D5C52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F2DF6732-AEFD-4697-BC9B-C58EB9BA8E40}"/>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16803592-72AA-4516-A884-525A808682B4}"/>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5F99AC13-0D56-4AE3-AEA7-5C4F5708B17A}"/>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541F1DB6-93AE-4A84-AB2D-8BC8F86C3D84}"/>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D502E6B1-F368-4550-A4D3-B3010A99F663}"/>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4720ED11-4A42-479C-84D4-DDDADFCA8B0B}"/>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21A74775-B349-48A0-8EB3-EB08D561D6B0}"/>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0B6A7A23-5EE1-4D66-89A0-9F9216A2BE97}"/>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97A2BD28-5A14-44CC-AF36-E25E51CB04F9}"/>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FD9F7980-1AFD-41C1-8F06-2BD58E9E7DB3}"/>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1F6026E1-58EA-4165-9806-8320F1A2151F}"/>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6D59B6D1-D4A0-486E-B6B9-3FE8ECF9C85C}"/>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72CA5142-D8D9-42C7-8426-2AAC92BBC5C5}"/>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8C402CD6-E17F-4364-A73B-136161E50AD6}"/>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01BAEB30-CD03-4381-BDDE-20B657FE573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A3D46CD0-3F66-416E-BAFF-126E1A4784A7}"/>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0F1B6B8A-04A8-44E5-84B4-58A3959BB46B}"/>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06028C46-1883-45B7-8314-A8D2BF1FBD61}"/>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F99BDCEF-D0B7-4B1D-9B03-512515EB7624}"/>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CC7813EC-4BD1-43A5-BA1A-26ACB8B2E6FA}"/>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8162D4CF-AA2B-4374-92D5-BD31E37529FF}"/>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710989EA-C787-4E9F-8213-206712EC3CFE}"/>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67A73065-5334-4F41-A369-8EB437B331D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14727066-BEC2-49F3-AA3E-E3A425402A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113B9B44-4595-4732-933D-6C0AA7F533B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06EBC64F-EA62-4482-A2A7-5939C0723B11}"/>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33897A80-E31B-4861-AB97-6833FD1866E7}"/>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B0225A30-1CA9-4637-83EA-DCD6E18DED7D}"/>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97423E78-84B8-41A4-88C0-2B85AECC0B84}"/>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290A0180-433B-47A5-BF80-1EEB17480B28}"/>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9926ED4B-698A-4425-A478-27C93E5CE58B}"/>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7D7BFD81-01C8-4719-9A58-A31303343AA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C087B679-2D15-4E9F-B11A-BB0FE103AF93}"/>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11D03C6A-977B-4008-8A7A-3E2151BE46B2}"/>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082E0242-5963-4F00-A534-FEF1C51B9AFA}"/>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52079047-834D-4C25-BFD9-12E3AD917B28}"/>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E203379C-10FF-442E-9FC3-2B647AC3BDFD}"/>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92333550-029A-4109-95FE-C047B815C2DF}"/>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1F32300F-FDD5-4B38-864C-CB443526AD71}"/>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697ADF22-F97D-4F1C-BCC7-E4612CB741D3}"/>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9056A6F9-3DA3-4E9B-9E20-5113253AFD24}"/>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AE2D63FA-5325-44CA-8AD7-EF0DF6F08E6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FAC70D65-FE27-4362-B6CB-C8E98F2364A0}"/>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81AD4C59-EFEF-459D-A27F-15A146895412}"/>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10332771-7241-4A69-9E3B-39EE0DD599DB}"/>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ECCA8BB1-856A-44D2-836F-0D09CCB6E639}"/>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817876D5-B5AE-4CB9-91F0-3216E405ABFC}"/>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590CBEB8-26D2-44A7-AFC9-3B1CFAFBFD58}"/>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9E11B621-B7C7-42B9-B8C0-3204D6DB8B09}"/>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D0CABEAB-553B-494A-B777-460445E83DC6}"/>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68B218BD-395A-4502-A94E-A08DE8654F26}"/>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A7961E44-961D-4848-8CEB-1EFCB33CB293}"/>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37E592D2-D46E-4E6F-83FE-862FA73EFB5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4CFF5549-C64F-4551-8F2F-5D3B660A3675}"/>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8FE9E35B-59B2-4A10-A724-3DFA5A54B44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A4D308D9-9560-4C6C-90F4-615C4E747CF1}"/>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27E0EE38-41B7-4F78-8FF1-CBCB26374803}"/>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2FE8C0B9-ACE9-4D2C-ADF2-5408026F7DD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C71CC93-5EE5-4874-AD2D-4189352D970E}"/>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48CE323D-DC14-4B3E-B71E-DD8022C75652}"/>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15AE75A8-6AB5-4AF9-9E1C-D8D161F64E6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4060171791"/>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4" r:id="rId16"/>
    <p:sldLayoutId id="2147483835" r:id="rId17"/>
    <p:sldLayoutId id="2147483836" r:id="rId18"/>
    <p:sldLayoutId id="2147483837" r:id="rId19"/>
    <p:sldLayoutId id="2147483838" r:id="rId20"/>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8" name="Text Placeholder 9" descr="{&quot;templafy&quot;:{&quot;id&quot;:&quot;426829f3-a068-40dd-990f-0d6c65b91b0a&quot;}}">
            <a:extLst>
              <a:ext uri="{FF2B5EF4-FFF2-40B4-BE49-F238E27FC236}">
                <a16:creationId xmlns:a16="http://schemas.microsoft.com/office/drawing/2014/main" id="{E2298AE1-CDB8-4D61-8E3E-B33DFA9BF7BF}"/>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grpSp>
        <p:nvGrpSpPr>
          <p:cNvPr id="6" name="Harvey 3" hidden="1">
            <a:extLst>
              <a:ext uri="{FF2B5EF4-FFF2-40B4-BE49-F238E27FC236}">
                <a16:creationId xmlns:a16="http://schemas.microsoft.com/office/drawing/2014/main" id="{8DC1505A-D53E-46CB-98E1-B26FE6EF50E2}"/>
              </a:ext>
            </a:extLst>
          </p:cNvPr>
          <p:cNvGrpSpPr>
            <a:grpSpLocks/>
          </p:cNvGrpSpPr>
          <p:nvPr userDrawn="1">
            <p:custDataLst>
              <p:tags r:id="rId5"/>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B03385C0-FA62-482E-86F8-51D141991BAA}"/>
                </a:ext>
              </a:extLst>
            </p:cNvPr>
            <p:cNvSpPr>
              <a:spLocks noChangeAspect="1"/>
            </p:cNvSpPr>
            <p:nvPr>
              <p:custDataLst>
                <p:tags r:id="rId12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1/3 [1]">
              <a:extLst>
                <a:ext uri="{FF2B5EF4-FFF2-40B4-BE49-F238E27FC236}">
                  <a16:creationId xmlns:a16="http://schemas.microsoft.com/office/drawing/2014/main" id="{2AF839AF-2E27-4E20-AC45-63BF5A3D6D5B}"/>
                </a:ext>
              </a:extLst>
            </p:cNvPr>
            <p:cNvSpPr>
              <a:spLocks noChangeAspect="1"/>
            </p:cNvSpPr>
            <p:nvPr>
              <p:custDataLst>
                <p:tags r:id="rId125"/>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2/3 [2]">
              <a:extLst>
                <a:ext uri="{FF2B5EF4-FFF2-40B4-BE49-F238E27FC236}">
                  <a16:creationId xmlns:a16="http://schemas.microsoft.com/office/drawing/2014/main" id="{2BBEF0FA-98A4-41EB-8C3C-CDC4A9952293}"/>
                </a:ext>
              </a:extLst>
            </p:cNvPr>
            <p:cNvSpPr>
              <a:spLocks noChangeAspect="1"/>
            </p:cNvSpPr>
            <p:nvPr>
              <p:custDataLst>
                <p:tags r:id="rId126"/>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rvey 3/3 [3]">
              <a:extLst>
                <a:ext uri="{FF2B5EF4-FFF2-40B4-BE49-F238E27FC236}">
                  <a16:creationId xmlns:a16="http://schemas.microsoft.com/office/drawing/2014/main" id="{588E309A-5C95-4579-A744-8BCF77C6484D}"/>
                </a:ext>
              </a:extLst>
            </p:cNvPr>
            <p:cNvSpPr>
              <a:spLocks noChangeAspect="1"/>
            </p:cNvSpPr>
            <p:nvPr>
              <p:custDataLst>
                <p:tags r:id="rId12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Harvey 4" hidden="1">
            <a:extLst>
              <a:ext uri="{FF2B5EF4-FFF2-40B4-BE49-F238E27FC236}">
                <a16:creationId xmlns:a16="http://schemas.microsoft.com/office/drawing/2014/main" id="{FAAF2626-AAF4-4D60-8827-D9A28E763C6A}"/>
              </a:ext>
            </a:extLst>
          </p:cNvPr>
          <p:cNvGrpSpPr>
            <a:grpSpLocks/>
          </p:cNvGrpSpPr>
          <p:nvPr userDrawn="1">
            <p:custDataLst>
              <p:tags r:id="rId6"/>
            </p:custDataLst>
          </p:nvPr>
        </p:nvGrpSpPr>
        <p:grpSpPr>
          <a:xfrm>
            <a:off x="5391506" y="3978000"/>
            <a:ext cx="1024878" cy="1024878"/>
            <a:chOff x="0" y="0"/>
            <a:chExt cx="914400" cy="914400"/>
          </a:xfrm>
          <a:solidFill>
            <a:schemeClr val="accent1"/>
          </a:solidFill>
        </p:grpSpPr>
        <p:sp>
          <p:nvSpPr>
            <p:cNvPr id="14" name="Harvey 0/4 [0]">
              <a:extLst>
                <a:ext uri="{FF2B5EF4-FFF2-40B4-BE49-F238E27FC236}">
                  <a16:creationId xmlns:a16="http://schemas.microsoft.com/office/drawing/2014/main" id="{2DF0EC80-934B-46F9-B89F-1A2188954F1C}"/>
                </a:ext>
              </a:extLst>
            </p:cNvPr>
            <p:cNvSpPr>
              <a:spLocks noChangeAspect="1"/>
            </p:cNvSpPr>
            <p:nvPr>
              <p:custDataLst>
                <p:tags r:id="rId11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1/4 [1]">
              <a:extLst>
                <a:ext uri="{FF2B5EF4-FFF2-40B4-BE49-F238E27FC236}">
                  <a16:creationId xmlns:a16="http://schemas.microsoft.com/office/drawing/2014/main" id="{1A34F556-9FC3-43DE-B08C-349BA9AF8100}"/>
                </a:ext>
              </a:extLst>
            </p:cNvPr>
            <p:cNvSpPr>
              <a:spLocks noChangeAspect="1"/>
            </p:cNvSpPr>
            <p:nvPr>
              <p:custDataLst>
                <p:tags r:id="rId12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2/4 [2]">
              <a:extLst>
                <a:ext uri="{FF2B5EF4-FFF2-40B4-BE49-F238E27FC236}">
                  <a16:creationId xmlns:a16="http://schemas.microsoft.com/office/drawing/2014/main" id="{B4650B2C-1EE2-4EBC-AAA6-824B8B062675}"/>
                </a:ext>
              </a:extLst>
            </p:cNvPr>
            <p:cNvSpPr>
              <a:spLocks noChangeAspect="1"/>
            </p:cNvSpPr>
            <p:nvPr>
              <p:custDataLst>
                <p:tags r:id="rId12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3/4 [3]">
              <a:extLst>
                <a:ext uri="{FF2B5EF4-FFF2-40B4-BE49-F238E27FC236}">
                  <a16:creationId xmlns:a16="http://schemas.microsoft.com/office/drawing/2014/main" id="{E1D9DFDA-DACB-4022-B941-267860F50122}"/>
                </a:ext>
              </a:extLst>
            </p:cNvPr>
            <p:cNvSpPr>
              <a:spLocks noChangeAspect="1"/>
            </p:cNvSpPr>
            <p:nvPr>
              <p:custDataLst>
                <p:tags r:id="rId12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rvey 4/4 [4]">
              <a:extLst>
                <a:ext uri="{FF2B5EF4-FFF2-40B4-BE49-F238E27FC236}">
                  <a16:creationId xmlns:a16="http://schemas.microsoft.com/office/drawing/2014/main" id="{535A9AAC-D900-41AC-A7D2-7B637F94A431}"/>
                </a:ext>
              </a:extLst>
            </p:cNvPr>
            <p:cNvSpPr>
              <a:spLocks noChangeAspect="1"/>
            </p:cNvSpPr>
            <p:nvPr>
              <p:custDataLst>
                <p:tags r:id="rId12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Harvey 8" hidden="1">
            <a:extLst>
              <a:ext uri="{FF2B5EF4-FFF2-40B4-BE49-F238E27FC236}">
                <a16:creationId xmlns:a16="http://schemas.microsoft.com/office/drawing/2014/main" id="{ED8A5D7C-2D26-46E7-AB93-04C15BD4F716}"/>
              </a:ext>
            </a:extLst>
          </p:cNvPr>
          <p:cNvGrpSpPr>
            <a:grpSpLocks/>
          </p:cNvGrpSpPr>
          <p:nvPr userDrawn="1">
            <p:custDataLst>
              <p:tags r:id="rId7"/>
            </p:custDataLst>
          </p:nvPr>
        </p:nvGrpSpPr>
        <p:grpSpPr>
          <a:xfrm>
            <a:off x="6844214" y="3978000"/>
            <a:ext cx="1024878" cy="1024878"/>
            <a:chOff x="0" y="0"/>
            <a:chExt cx="914400" cy="914400"/>
          </a:xfrm>
          <a:solidFill>
            <a:schemeClr val="accent1"/>
          </a:solidFill>
        </p:grpSpPr>
        <p:sp>
          <p:nvSpPr>
            <p:cNvPr id="20" name="Harvey 0/8 [0]">
              <a:extLst>
                <a:ext uri="{FF2B5EF4-FFF2-40B4-BE49-F238E27FC236}">
                  <a16:creationId xmlns:a16="http://schemas.microsoft.com/office/drawing/2014/main" id="{7D039D96-0D6A-4F0E-B841-1D6BDE482450}"/>
                </a:ext>
              </a:extLst>
            </p:cNvPr>
            <p:cNvSpPr>
              <a:spLocks noChangeAspect="1"/>
            </p:cNvSpPr>
            <p:nvPr>
              <p:custDataLst>
                <p:tags r:id="rId11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1/8 [1]">
              <a:extLst>
                <a:ext uri="{FF2B5EF4-FFF2-40B4-BE49-F238E27FC236}">
                  <a16:creationId xmlns:a16="http://schemas.microsoft.com/office/drawing/2014/main" id="{B3C7964C-88AB-43A7-A51A-B4AB84CE7A54}"/>
                </a:ext>
              </a:extLst>
            </p:cNvPr>
            <p:cNvSpPr>
              <a:spLocks noChangeAspect="1"/>
            </p:cNvSpPr>
            <p:nvPr>
              <p:custDataLst>
                <p:tags r:id="rId111"/>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2/8 [2]">
              <a:extLst>
                <a:ext uri="{FF2B5EF4-FFF2-40B4-BE49-F238E27FC236}">
                  <a16:creationId xmlns:a16="http://schemas.microsoft.com/office/drawing/2014/main" id="{C7AE6770-5215-45FF-B014-86AA2ECC4829}"/>
                </a:ext>
              </a:extLst>
            </p:cNvPr>
            <p:cNvSpPr>
              <a:spLocks noChangeAspect="1"/>
            </p:cNvSpPr>
            <p:nvPr>
              <p:custDataLst>
                <p:tags r:id="rId11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3/8 [3]">
              <a:extLst>
                <a:ext uri="{FF2B5EF4-FFF2-40B4-BE49-F238E27FC236}">
                  <a16:creationId xmlns:a16="http://schemas.microsoft.com/office/drawing/2014/main" id="{E8B0F36E-0ABF-4BAA-A7DF-E85B8A54FB43}"/>
                </a:ext>
              </a:extLst>
            </p:cNvPr>
            <p:cNvSpPr>
              <a:spLocks noChangeAspect="1"/>
            </p:cNvSpPr>
            <p:nvPr>
              <p:custDataLst>
                <p:tags r:id="rId113"/>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4/8 [4]">
              <a:extLst>
                <a:ext uri="{FF2B5EF4-FFF2-40B4-BE49-F238E27FC236}">
                  <a16:creationId xmlns:a16="http://schemas.microsoft.com/office/drawing/2014/main" id="{E3A6F114-74F3-42E9-A2FB-6219EF85DF8F}"/>
                </a:ext>
              </a:extLst>
            </p:cNvPr>
            <p:cNvSpPr>
              <a:spLocks noChangeAspect="1"/>
            </p:cNvSpPr>
            <p:nvPr>
              <p:custDataLst>
                <p:tags r:id="rId11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5/8 [5]">
              <a:extLst>
                <a:ext uri="{FF2B5EF4-FFF2-40B4-BE49-F238E27FC236}">
                  <a16:creationId xmlns:a16="http://schemas.microsoft.com/office/drawing/2014/main" id="{12F75908-AEE9-43DD-AD5A-408EF10384C2}"/>
                </a:ext>
              </a:extLst>
            </p:cNvPr>
            <p:cNvSpPr>
              <a:spLocks noChangeAspect="1"/>
            </p:cNvSpPr>
            <p:nvPr>
              <p:custDataLst>
                <p:tags r:id="rId115"/>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6/8 [6]">
              <a:extLst>
                <a:ext uri="{FF2B5EF4-FFF2-40B4-BE49-F238E27FC236}">
                  <a16:creationId xmlns:a16="http://schemas.microsoft.com/office/drawing/2014/main" id="{E082B21E-784F-4399-879D-0628B9A6CA6A}"/>
                </a:ext>
              </a:extLst>
            </p:cNvPr>
            <p:cNvSpPr>
              <a:spLocks noChangeAspect="1"/>
            </p:cNvSpPr>
            <p:nvPr>
              <p:custDataLst>
                <p:tags r:id="rId11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7/8 [7]">
              <a:extLst>
                <a:ext uri="{FF2B5EF4-FFF2-40B4-BE49-F238E27FC236}">
                  <a16:creationId xmlns:a16="http://schemas.microsoft.com/office/drawing/2014/main" id="{3D4BC633-AE3B-406A-9741-3CECDA703A70}"/>
                </a:ext>
              </a:extLst>
            </p:cNvPr>
            <p:cNvSpPr>
              <a:spLocks noChangeAspect="1"/>
            </p:cNvSpPr>
            <p:nvPr>
              <p:custDataLst>
                <p:tags r:id="rId117"/>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Harvey 8/8 [8]">
              <a:extLst>
                <a:ext uri="{FF2B5EF4-FFF2-40B4-BE49-F238E27FC236}">
                  <a16:creationId xmlns:a16="http://schemas.microsoft.com/office/drawing/2014/main" id="{FB04349D-8A21-4FA2-8C36-160BB39F77DB}"/>
                </a:ext>
              </a:extLst>
            </p:cNvPr>
            <p:cNvSpPr>
              <a:spLocks noChangeAspect="1"/>
            </p:cNvSpPr>
            <p:nvPr>
              <p:custDataLst>
                <p:tags r:id="rId11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Harvey 100" hidden="1">
            <a:extLst>
              <a:ext uri="{FF2B5EF4-FFF2-40B4-BE49-F238E27FC236}">
                <a16:creationId xmlns:a16="http://schemas.microsoft.com/office/drawing/2014/main" id="{FEA31CD5-AF74-430B-8937-99211CF7A86A}"/>
              </a:ext>
            </a:extLst>
          </p:cNvPr>
          <p:cNvGrpSpPr/>
          <p:nvPr userDrawn="1">
            <p:custDataLst>
              <p:tags r:id="rId8"/>
            </p:custDataLst>
          </p:nvPr>
        </p:nvGrpSpPr>
        <p:grpSpPr>
          <a:xfrm>
            <a:off x="8296922" y="3978000"/>
            <a:ext cx="1024878" cy="1024878"/>
            <a:chOff x="4334905" y="3282696"/>
            <a:chExt cx="292608" cy="292608"/>
          </a:xfrm>
          <a:solidFill>
            <a:schemeClr val="accent1"/>
          </a:solidFill>
        </p:grpSpPr>
        <p:sp>
          <p:nvSpPr>
            <p:cNvPr id="30" name="Harvey 0/100 [0]">
              <a:extLst>
                <a:ext uri="{FF2B5EF4-FFF2-40B4-BE49-F238E27FC236}">
                  <a16:creationId xmlns:a16="http://schemas.microsoft.com/office/drawing/2014/main" id="{5F002AD4-5F39-46E2-9F29-123EB3332123}"/>
                </a:ext>
              </a:extLst>
            </p:cNvPr>
            <p:cNvSpPr>
              <a:spLocks noChangeAspect="1"/>
            </p:cNvSpPr>
            <p:nvPr>
              <p:custDataLst>
                <p:tags r:id="rId9"/>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1" name="Harvey 1/100 [1]">
              <a:extLst>
                <a:ext uri="{FF2B5EF4-FFF2-40B4-BE49-F238E27FC236}">
                  <a16:creationId xmlns:a16="http://schemas.microsoft.com/office/drawing/2014/main" id="{DABA7BE6-CDF6-4FF3-B498-95C4AE35FF74}"/>
                </a:ext>
              </a:extLst>
            </p:cNvPr>
            <p:cNvSpPr>
              <a:spLocks noChangeAspect="1"/>
            </p:cNvSpPr>
            <p:nvPr>
              <p:custDataLst>
                <p:tags r:id="rId10"/>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2" name="Harvey 2/100 [2]">
              <a:extLst>
                <a:ext uri="{FF2B5EF4-FFF2-40B4-BE49-F238E27FC236}">
                  <a16:creationId xmlns:a16="http://schemas.microsoft.com/office/drawing/2014/main" id="{82A87DF7-E27E-4604-A2B7-629CBBFE62FF}"/>
                </a:ext>
              </a:extLst>
            </p:cNvPr>
            <p:cNvSpPr>
              <a:spLocks noChangeAspect="1"/>
            </p:cNvSpPr>
            <p:nvPr>
              <p:custDataLst>
                <p:tags r:id="rId11"/>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3" name="Harvey 3/100 [3]">
              <a:extLst>
                <a:ext uri="{FF2B5EF4-FFF2-40B4-BE49-F238E27FC236}">
                  <a16:creationId xmlns:a16="http://schemas.microsoft.com/office/drawing/2014/main" id="{4317D585-B3EC-4DA3-8086-AAC424E42AC8}"/>
                </a:ext>
              </a:extLst>
            </p:cNvPr>
            <p:cNvSpPr>
              <a:spLocks noChangeAspect="1"/>
            </p:cNvSpPr>
            <p:nvPr>
              <p:custDataLst>
                <p:tags r:id="rId12"/>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4" name="Harvey 4/100 [4]">
              <a:extLst>
                <a:ext uri="{FF2B5EF4-FFF2-40B4-BE49-F238E27FC236}">
                  <a16:creationId xmlns:a16="http://schemas.microsoft.com/office/drawing/2014/main" id="{C3DDBA3C-91F3-4FDD-93EF-64F1A71E4620}"/>
                </a:ext>
              </a:extLst>
            </p:cNvPr>
            <p:cNvSpPr>
              <a:spLocks noChangeAspect="1"/>
            </p:cNvSpPr>
            <p:nvPr>
              <p:custDataLst>
                <p:tags r:id="rId13"/>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955D9A72-A1B1-4430-8899-6EA8CDB57BC4}"/>
                </a:ext>
              </a:extLst>
            </p:cNvPr>
            <p:cNvSpPr>
              <a:spLocks noChangeAspect="1"/>
            </p:cNvSpPr>
            <p:nvPr>
              <p:custDataLst>
                <p:tags r:id="rId14"/>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F17AA925-8E7C-4E48-9B34-CEB374E4482F}"/>
                </a:ext>
              </a:extLst>
            </p:cNvPr>
            <p:cNvSpPr>
              <a:spLocks noChangeAspect="1"/>
            </p:cNvSpPr>
            <p:nvPr>
              <p:custDataLst>
                <p:tags r:id="rId15"/>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F0D10FB2-DDAD-4A9A-97DC-337072825B76}"/>
                </a:ext>
              </a:extLst>
            </p:cNvPr>
            <p:cNvSpPr>
              <a:spLocks noChangeAspect="1"/>
            </p:cNvSpPr>
            <p:nvPr>
              <p:custDataLst>
                <p:tags r:id="rId16"/>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3C8B0442-BB66-4269-8B84-78DFFC9B5D03}"/>
                </a:ext>
              </a:extLst>
            </p:cNvPr>
            <p:cNvSpPr>
              <a:spLocks noChangeAspect="1"/>
            </p:cNvSpPr>
            <p:nvPr>
              <p:custDataLst>
                <p:tags r:id="rId17"/>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6FC76F65-3AF9-4E83-89E6-4625A93ACC44}"/>
                </a:ext>
              </a:extLst>
            </p:cNvPr>
            <p:cNvSpPr>
              <a:spLocks noChangeAspect="1"/>
            </p:cNvSpPr>
            <p:nvPr>
              <p:custDataLst>
                <p:tags r:id="rId18"/>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A551B3DC-E53E-48F4-9837-11D36FEFD185}"/>
                </a:ext>
              </a:extLst>
            </p:cNvPr>
            <p:cNvSpPr>
              <a:spLocks noChangeAspect="1"/>
            </p:cNvSpPr>
            <p:nvPr>
              <p:custDataLst>
                <p:tags r:id="rId19"/>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1AA92C73-78F8-4C49-8B1C-F9D7FDF29119}"/>
                </a:ext>
              </a:extLst>
            </p:cNvPr>
            <p:cNvSpPr>
              <a:spLocks noChangeAspect="1"/>
            </p:cNvSpPr>
            <p:nvPr>
              <p:custDataLst>
                <p:tags r:id="rId20"/>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A5815C32-B3F1-4806-B3FC-0B34A002B9A8}"/>
                </a:ext>
              </a:extLst>
            </p:cNvPr>
            <p:cNvSpPr>
              <a:spLocks noChangeAspect="1"/>
            </p:cNvSpPr>
            <p:nvPr>
              <p:custDataLst>
                <p:tags r:id="rId21"/>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BCB20F8A-9ED2-456B-B77B-D0ED64F5F8D6}"/>
                </a:ext>
              </a:extLst>
            </p:cNvPr>
            <p:cNvSpPr>
              <a:spLocks noChangeAspect="1"/>
            </p:cNvSpPr>
            <p:nvPr>
              <p:custDataLst>
                <p:tags r:id="rId22"/>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BB501452-143B-4646-AFAA-19BBA74E5EEF}"/>
                </a:ext>
              </a:extLst>
            </p:cNvPr>
            <p:cNvSpPr>
              <a:spLocks noChangeAspect="1"/>
            </p:cNvSpPr>
            <p:nvPr>
              <p:custDataLst>
                <p:tags r:id="rId23"/>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4E1610D0-A2F8-40E5-B9E9-B9F4ADE84C4F}"/>
                </a:ext>
              </a:extLst>
            </p:cNvPr>
            <p:cNvSpPr>
              <a:spLocks noChangeAspect="1"/>
            </p:cNvSpPr>
            <p:nvPr>
              <p:custDataLst>
                <p:tags r:id="rId24"/>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7D546B0D-BEEC-4402-9C93-0F0A501089DF}"/>
                </a:ext>
              </a:extLst>
            </p:cNvPr>
            <p:cNvSpPr>
              <a:spLocks noChangeAspect="1"/>
            </p:cNvSpPr>
            <p:nvPr>
              <p:custDataLst>
                <p:tags r:id="rId25"/>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96054A1A-69A4-4D72-80DA-B36810A13E31}"/>
                </a:ext>
              </a:extLst>
            </p:cNvPr>
            <p:cNvSpPr>
              <a:spLocks noChangeAspect="1"/>
            </p:cNvSpPr>
            <p:nvPr>
              <p:custDataLst>
                <p:tags r:id="rId26"/>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A255192B-3D4F-4F14-8B7E-7D5B27AF8124}"/>
                </a:ext>
              </a:extLst>
            </p:cNvPr>
            <p:cNvSpPr>
              <a:spLocks noChangeAspect="1"/>
            </p:cNvSpPr>
            <p:nvPr>
              <p:custDataLst>
                <p:tags r:id="rId27"/>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2463C1CE-78FE-4461-A9B7-C75EA8A9BB11}"/>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4728CF39-D3DE-423C-8161-15E78C37CF68}"/>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AB9FECCB-7845-4DC1-A3DF-794D6C20BAFA}"/>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23173878-638A-447C-87AE-DA1B71FFED22}"/>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E9414276-F6FB-4251-AD20-EEB07DC67FA7}"/>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6743654D-4BD9-4688-87D0-A555060F7F44}"/>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63728644-05FA-4385-B2AE-51BDE2F500AF}"/>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48BAA2F8-77AD-4F0E-BAB8-E0B69855A783}"/>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96219058-74F9-4FB6-B3DF-396DDEA8C820}"/>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53EB2F4A-330A-4D2D-BDCA-00ADB39E35A4}"/>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11BFFC4F-82C0-48FC-9731-68ED638028E2}"/>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B86820E6-F331-4956-BB3C-F026503EC77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04E8E28D-6A69-48B9-BD5A-627B016DEC30}"/>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D4F055B1-57CA-468B-BFF5-B09CC09B7F8E}"/>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A13FE822-6756-41D8-9FEE-CDCCCFD70D4E}"/>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C0428AB4-531C-4FB0-BEE9-A34E1CE3DFD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FE3AA9F5-25B0-4D0A-BA39-80AE52C31FD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8671F1B4-3564-48D3-80D9-366792282DB0}"/>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3A63619A-8CA1-4B1A-85CD-335017F977B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F07198F2-D644-45A1-B0C6-9AAA450B0B4F}"/>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D66457F8-1D40-4CF6-BE06-BF2C73978B03}"/>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400C163E-457D-4851-8DE9-6044378DACD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400ECAC2-B757-45C2-8548-03D5903937F8}"/>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EB940494-301C-49A5-B898-9E2F6AD8C751}"/>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E38BF466-C8AC-4453-964C-0721723B3488}"/>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DF49DF1E-332B-43E4-9F7D-89231565DE6E}"/>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42546EA4-E042-4C37-B531-00EA031B108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336A402D-2A22-4FA9-94E3-3417999DF4C6}"/>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B77E3120-DBD8-46FF-8E81-468CB9CA5556}"/>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C7DE051B-949B-435F-8FE3-5AC23BD79F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CE87981A-50DC-469B-9BED-E410D9C4523C}"/>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09000150-37F1-44E7-90CE-823F3D818627}"/>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7C390C9B-400C-4298-9451-DDA21AE072A5}"/>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CD74444C-FD06-494D-A86F-F5A9EF3DF948}"/>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71C059AD-2B8D-4AC3-97AC-1C49D748479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B31C6B8A-F9DD-4E14-B631-766D96C6886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0BD4C0AF-89CD-4C1B-957F-8CA5A314A7FE}"/>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91B10105-1727-4B9C-8FCD-3D334C87BDE6}"/>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10898073-8095-4DE7-AD95-0F8C96BC360A}"/>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6DAC7101-D4D8-448C-A304-03FD92F4726B}"/>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217FF511-93A0-4626-AD9A-E3C9223AB08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B174582B-2B02-49C0-BF3C-2F590DA4B37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33DB99C1-7490-4472-9497-92CB0A05D37F}"/>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5B3273E3-981C-4F41-B7C3-9586D2DDB606}"/>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B054D749-7282-4A1A-A3AE-FCEA23483CB5}"/>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FAD20644-5B4D-4DCF-905C-ADF42E9EB48E}"/>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209F7C97-D7C7-4B24-BA42-05A1577E875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DF1C9977-12F0-4A6D-80C6-EE308E12725D}"/>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A71F6A66-C058-4F2F-B290-FA1CC991F64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3DEC417F-7D71-4C5B-8085-B1583B2FCCC6}"/>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96A13EE1-EC22-4C01-B4AB-3EF6602FDFBA}"/>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EFB4A714-9F67-4868-825D-66C4F537A5E2}"/>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F19A226F-E078-4A46-A954-75FADD25402D}"/>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756F7D21-1D93-4B57-ABFA-EE5584CBC7E6}"/>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8B48008C-A1AB-43F4-817D-5E481F7E9337}"/>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565E5A64-245E-4A5F-89BD-4A608EAB3F91}"/>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4D5F9994-73C2-4C23-BA0B-7566D8BE9160}"/>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BD448083-14BE-4295-B4A4-AED8235312B8}"/>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77931D2B-536D-4DE6-AE4C-CB9EA4DE4C61}"/>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53E1ED11-19DD-4DE4-B566-1978E4E0FAF7}"/>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CCE175F0-4184-4D43-8EF9-EA2D4C1192B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0A3700C8-F53E-4767-B37F-AC04E744EBAC}"/>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0BEC1370-E4B6-4E47-8F9F-15D7D8FB2CFC}"/>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4C25E3D8-02DA-44CC-A566-01AA84DC7AE3}"/>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D30E4CAB-D224-4135-96E3-C41420C5FF8C}"/>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86971F1C-765A-4BE9-BB2E-62BD40EB7C96}"/>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7027B79D-E0DD-4E78-BF9B-DF2A0C530F7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B7FD9411-38FE-4E5A-9662-49E94C7C02F5}"/>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9BFDFBFF-FD42-440B-83A2-ED71871262A4}"/>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CAD5BB42-5CEB-4C55-8223-90413902CB0C}"/>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69C7B28D-51E4-4227-9093-C514D42A9005}"/>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3BEADF39-E00B-498D-8CC9-1D5C22643BCD}"/>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110E6742-673F-4B41-964A-7CDD1E4E1D69}"/>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86471447-BD67-40A7-9F08-A43B4D8F8BD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4C0E595D-9D01-413C-9699-82CFF38A783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E50798B7-8A83-431E-9EF2-5D67851CA417}"/>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D43B84EE-C86E-4D3F-90D2-DFB5E1CCA1D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196EA00D-C888-4D50-B739-5199600A5DE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0045E86D-0114-4DFD-BC58-E46759227C9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464F7942-D723-4D2E-91EA-3AEF84D34459}"/>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C8E37BA9-454A-4082-B576-FC335CC3F86E}"/>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B0BC0277-15E0-4AB3-BCCF-B6B586D4D83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8495ADBB-87DF-4E47-9C91-45D9C4AC8F45}"/>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B468B29C-7B96-4569-96EE-F47CF951513B}"/>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9A1CD764-7821-44EC-ADA1-C483C992546C}"/>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B6FC9C5D-FC2A-46D7-A941-BF2C841A2865}"/>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EF8BE20D-18E3-40D7-A5DA-108105F38AFC}"/>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5EB5107-168F-4341-A51A-3E0EC2311F1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929BCB4-707F-4791-A475-B37763C376C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26325548-081C-48A0-A68E-5CA2A59148D7}"/>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A43B4339-3778-4A62-8434-905641533AE5}"/>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161EC9C5-7BA6-4B4E-859C-15F67506A917}"/>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BFFB0CDE-ABC5-4213-9CCB-29844DCD6D92}"/>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17090962"/>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6" name="Copyright Placeholder" descr="{&quot;templafy&quot;:{&quot;id&quot;:&quot;aab27ce8-07af-4d35-aaf6-53464892730c&quot;}}">
            <a:extLst>
              <a:ext uri="{FF2B5EF4-FFF2-40B4-BE49-F238E27FC236}">
                <a16:creationId xmlns:a16="http://schemas.microsoft.com/office/drawing/2014/main" id="{28F8FEF7-307E-4186-BE83-C7F901EBFBB2}"/>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dirty="0"/>
              <a:t>© 2022 SAP SE or an SAP affiliate company. All rights reserved. | Public</a:t>
            </a:r>
          </a:p>
        </p:txBody>
      </p:sp>
      <p:sp>
        <p:nvSpPr>
          <p:cNvPr id="3" name="Text Placeholder"/>
          <p:cNvSpPr>
            <a:spLocks noGrp="1"/>
          </p:cNvSpPr>
          <p:nvPr userDrawn="1">
            <p:ph type="body" idx="1"/>
          </p:nvPr>
        </p:nvSpPr>
        <p:spPr bwMode="black">
          <a:xfrm>
            <a:off x="504001" y="1638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pic>
        <p:nvPicPr>
          <p:cNvPr id="7" name="Grafik 3">
            <a:extLst>
              <a:ext uri="{FF2B5EF4-FFF2-40B4-BE49-F238E27FC236}">
                <a16:creationId xmlns:a16="http://schemas.microsoft.com/office/drawing/2014/main" id="{DC2892FE-DB97-41CD-B935-9BB3A958AD9D}"/>
              </a:ext>
            </a:extLst>
          </p:cNvPr>
          <p:cNvPicPr>
            <a:picLocks noChangeAspect="1"/>
          </p:cNvPicPr>
          <p:nvPr userDrawn="1"/>
        </p:nvPicPr>
        <p:blipFill rotWithShape="1">
          <a:blip r:embed="rId22" cstate="screen">
            <a:extLst>
              <a:ext uri="{28A0092B-C50C-407E-A947-70E740481C1C}">
                <a14:useLocalDpi xmlns:a14="http://schemas.microsoft.com/office/drawing/2010/main"/>
              </a:ext>
            </a:extLst>
          </a:blip>
          <a:srcRect/>
          <a:stretch/>
        </p:blipFill>
        <p:spPr>
          <a:xfrm>
            <a:off x="1" y="1"/>
            <a:ext cx="12193588" cy="6859588"/>
          </a:xfrm>
          <a:prstGeom prst="rect">
            <a:avLst/>
          </a:prstGeom>
        </p:spPr>
      </p:pic>
    </p:spTree>
    <p:extLst>
      <p:ext uri="{BB962C8B-B14F-4D97-AF65-F5344CB8AC3E}">
        <p14:creationId xmlns:p14="http://schemas.microsoft.com/office/powerpoint/2010/main" val="182980607"/>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3.xml"/><Relationship Id="rId1" Type="http://schemas.openxmlformats.org/officeDocument/2006/relationships/customXml" Target="../../customXml/item12.xml"/><Relationship Id="rId5" Type="http://schemas.openxmlformats.org/officeDocument/2006/relationships/image" Target="../media/image1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19.xml"/><Relationship Id="rId1" Type="http://schemas.openxmlformats.org/officeDocument/2006/relationships/customXml" Target="../../customXml/item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21.xml"/><Relationship Id="rId1" Type="http://schemas.openxmlformats.org/officeDocument/2006/relationships/customXml" Target="../../customXml/item2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23.xml"/><Relationship Id="rId1" Type="http://schemas.openxmlformats.org/officeDocument/2006/relationships/customXml" Target="../../customXml/item22.xml"/><Relationship Id="rId5" Type="http://schemas.openxmlformats.org/officeDocument/2006/relationships/image" Target="../media/image51.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25.xml"/><Relationship Id="rId1" Type="http://schemas.openxmlformats.org/officeDocument/2006/relationships/customXml" Target="../../customXml/item24.xml"/><Relationship Id="rId5" Type="http://schemas.openxmlformats.org/officeDocument/2006/relationships/image" Target="../media/image52.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hyperlink" Target="https://api.sap.com/api/SAC/overview" TargetMode="Externa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api.sap.com/api/SAC/overview" TargetMode="External"/><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 Target="slide6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AP-samples/teched2022-DT180"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27.xml"/><Relationship Id="rId1" Type="http://schemas.openxmlformats.org/officeDocument/2006/relationships/customXml" Target="../../customXml/item26.xml"/><Relationship Id="rId5" Type="http://schemas.openxmlformats.org/officeDocument/2006/relationships/image" Target="../media/image67.png"/><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29.xml"/><Relationship Id="rId1" Type="http://schemas.openxmlformats.org/officeDocument/2006/relationships/customXml" Target="../../customXml/item28.xml"/><Relationship Id="rId4"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31.xml"/><Relationship Id="rId1" Type="http://schemas.openxmlformats.org/officeDocument/2006/relationships/customXml" Target="../../customXml/item30.xml"/><Relationship Id="rId5" Type="http://schemas.openxmlformats.org/officeDocument/2006/relationships/image" Target="../media/image71.png"/><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33.xml"/><Relationship Id="rId1" Type="http://schemas.openxmlformats.org/officeDocument/2006/relationships/customXml" Target="../../customXml/item32.xml"/><Relationship Id="rId5" Type="http://schemas.openxmlformats.org/officeDocument/2006/relationships/image" Target="../media/image72.png"/><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15.xml"/><Relationship Id="rId1" Type="http://schemas.openxmlformats.org/officeDocument/2006/relationships/customXml" Target="../../customXml/item14.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3.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9.pn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8.png"/><Relationship Id="rId2" Type="http://schemas.openxmlformats.org/officeDocument/2006/relationships/notesSlide" Target="../notesSlides/notesSlide30.xml"/><Relationship Id="rId16"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86.png"/><Relationship Id="rId11" Type="http://schemas.openxmlformats.org/officeDocument/2006/relationships/image" Target="../media/image82.png"/><Relationship Id="rId5" Type="http://schemas.openxmlformats.org/officeDocument/2006/relationships/image" Target="../media/image85.png"/><Relationship Id="rId15" Type="http://schemas.openxmlformats.org/officeDocument/2006/relationships/image" Target="../media/image91.png"/><Relationship Id="rId10"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image" Target="../media/image78.png"/><Relationship Id="rId1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hyperlink" Target="https://support.sap.com/content/dam/support/en_us/library/ssp/alm/sap-solution-manager/focused-solutions/Focused_Build/sp07/FB_Deployment%20and%20Release_L2_SP07.pdf" TargetMode="External"/><Relationship Id="rId13" Type="http://schemas.openxmlformats.org/officeDocument/2006/relationships/hyperlink" Target="https://support.sap.com/en/solution-manager/focused-solutions/focused-build.html" TargetMode="External"/><Relationship Id="rId3" Type="http://schemas.openxmlformats.org/officeDocument/2006/relationships/hyperlink" Target="https://support.sap.com/content/dam/support/en_us/library/ssp/alm/sap-solution-manager/focused-solutions/Focused_Build/sp10/FB_roles-specific-training_L3_SP10.pdf" TargetMode="External"/><Relationship Id="rId7" Type="http://schemas.openxmlformats.org/officeDocument/2006/relationships/hyperlink" Target="https://support.sap.com/content/dam/support/en_us/library/ssp/alm/sap-solution-manager/focused-solutions/Focused_Build/sp10/FB%20-%20S4H%20Conversion%20Project%20Support%20-%20L2%20SP10.pdf" TargetMode="External"/><Relationship Id="rId12" Type="http://schemas.openxmlformats.org/officeDocument/2006/relationships/hyperlink" Target="https://support.sap.com/content/dam/support/en_us/library/ssp/alm/sap-solution-manager/focused-solutions/Focused_Build/FB_overview.pdf" TargetMode="External"/><Relationship Id="rId17" Type="http://schemas.openxmlformats.org/officeDocument/2006/relationships/image" Target="../media/image119.png"/><Relationship Id="rId2" Type="http://schemas.openxmlformats.org/officeDocument/2006/relationships/notesSlide" Target="../notesSlides/notesSlide42.xml"/><Relationship Id="rId16" Type="http://schemas.openxmlformats.org/officeDocument/2006/relationships/image" Target="../media/image118.png"/><Relationship Id="rId1" Type="http://schemas.openxmlformats.org/officeDocument/2006/relationships/slideLayout" Target="../slideLayouts/slideLayout10.xml"/><Relationship Id="rId6" Type="http://schemas.openxmlformats.org/officeDocument/2006/relationships/hyperlink" Target="https://open.sap.com/courses/solman2-1" TargetMode="External"/><Relationship Id="rId11" Type="http://schemas.openxmlformats.org/officeDocument/2006/relationships/hyperlink" Target="https://support.sap.com/content/dam/support/en_us/library/ssp/alm/sap-solution-manager/focused-solutions/Focused_Build/sp10/FB%20-%20Process%20Management%20-%20L2%20SP10.pdf" TargetMode="External"/><Relationship Id="rId5" Type="http://schemas.openxmlformats.org/officeDocument/2006/relationships/hyperlink" Target="https://wpb101101.hana.ondemand.com/wpb/wa/wa/~tag/published/index.html?show=group!GR_267560D84F4CD84#group!GR_D52A2E2BF984B994" TargetMode="External"/><Relationship Id="rId15" Type="http://schemas.openxmlformats.org/officeDocument/2006/relationships/image" Target="../media/image117.png"/><Relationship Id="rId10" Type="http://schemas.openxmlformats.org/officeDocument/2006/relationships/hyperlink" Target="https://support.sap.com/content/dam/support/en_us/library/ssp/alm/sap-solution-manager/focused-solutions/Focused_Build/sp10/FB%20-%20Project%20Management%20-%20L2%20SP10.pdf" TargetMode="External"/><Relationship Id="rId4" Type="http://schemas.openxmlformats.org/officeDocument/2006/relationships/hyperlink" Target="https://support.sap.com/en/solution-manager/demo-systems/internet-demo-system.html" TargetMode="External"/><Relationship Id="rId9" Type="http://schemas.openxmlformats.org/officeDocument/2006/relationships/hyperlink" Target="https://support.sap.com/content/dam/support/en_us/library/ssp/alm/sap-solution-manager/focused-solutions/Focused_Build/sp10/FB%20-%20Deployment_and_Release%20-%20L2%20SP10.pdf" TargetMode="External"/><Relationship Id="rId14" Type="http://schemas.openxmlformats.org/officeDocument/2006/relationships/hyperlink" Target="https://support.sap.com/content/dam/support/en_us/library/ssp/alm/sap-solution-manager/focused-solutions/Focused_Build/sp10/FB_SP10_delta.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support.sap.com/en/solution-manager/focused-solutions/focused-build.html" TargetMode="External"/><Relationship Id="rId7" Type="http://schemas.openxmlformats.org/officeDocument/2006/relationships/hyperlink" Target="https://blogs.sap.com/2016/10/18/solman-tags-sap-solution-manager-product/"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hyperlink" Target="mailto:focused.solutions@sap.com" TargetMode="External"/><Relationship Id="rId5" Type="http://schemas.openxmlformats.org/officeDocument/2006/relationships/hyperlink" Target="https://wiki.scn.sap.com/wiki/display/SM/WIKI+Focused+Build" TargetMode="External"/><Relationship Id="rId4" Type="http://schemas.openxmlformats.org/officeDocument/2006/relationships/hyperlink" Target="https://wiki.scn.sap.com/wiki/display/SM/SAP+Solution+Manager+WIKI+-+Focused+Solutions"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3.png"/><Relationship Id="rId12" Type="http://schemas.openxmlformats.org/officeDocument/2006/relationships/image" Target="../media/image125.png"/><Relationship Id="rId17" Type="http://schemas.openxmlformats.org/officeDocument/2006/relationships/hyperlink" Target="https://help.sap.com/viewer/08879d094f3b4de3ac67832f4a56a6de/latest/en-US/341b8196701c4b1ba36e91b87315e074.html" TargetMode="External"/><Relationship Id="rId2" Type="http://schemas.openxmlformats.org/officeDocument/2006/relationships/notesSlide" Target="../notesSlides/notesSlide44.xml"/><Relationship Id="rId16"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hyperlink" Target="https://help.sap.com/viewer/604f6e2484984622a01ac1e5aa9415a1/latest/en-US" TargetMode="External"/><Relationship Id="rId11" Type="http://schemas.openxmlformats.org/officeDocument/2006/relationships/hyperlink" Target="mailto:cloudalm@sap.com" TargetMode="External"/><Relationship Id="rId5" Type="http://schemas.openxmlformats.org/officeDocument/2006/relationships/hyperlink" Target="https://support.sap.com/cloud-alm" TargetMode="External"/><Relationship Id="rId15" Type="http://schemas.openxmlformats.org/officeDocument/2006/relationships/hyperlink" Target="https://launchpad.support.sap.com/#cloudalmonboarding" TargetMode="External"/><Relationship Id="rId10" Type="http://schemas.openxmlformats.org/officeDocument/2006/relationships/hyperlink" Target="http://support.sap.com/alm-demos" TargetMode="External"/><Relationship Id="rId4" Type="http://schemas.openxmlformats.org/officeDocument/2006/relationships/image" Target="../media/image122.png"/><Relationship Id="rId9" Type="http://schemas.openxmlformats.org/officeDocument/2006/relationships/hyperlink" Target="https://roadmaps.sap.com/board?PRODUCT=73554900100800002513&amp;range=FIRST-LAST" TargetMode="External"/><Relationship Id="rId14" Type="http://schemas.openxmlformats.org/officeDocument/2006/relationships/image" Target="../media/image127.png"/></Relationships>
</file>

<file path=ppt/slides/_rels/slide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svg"/><Relationship Id="rId3" Type="http://schemas.openxmlformats.org/officeDocument/2006/relationships/notesSlide" Target="../notesSlides/notesSlide45.xml"/><Relationship Id="rId7" Type="http://schemas.openxmlformats.org/officeDocument/2006/relationships/hyperlink" Target="https://itcertcouncil.org/mp-files/itcc-value-of-it-certification-2021.pdf/" TargetMode="External"/><Relationship Id="rId12"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tags" Target="../tags/tag371.xml"/><Relationship Id="rId6" Type="http://schemas.openxmlformats.org/officeDocument/2006/relationships/hyperlink" Target="https://home.pearsonvue.com/About/News/2021/Value-of-IT-Certification-study-highlights-benefit.aspx" TargetMode="External"/><Relationship Id="rId11" Type="http://schemas.openxmlformats.org/officeDocument/2006/relationships/image" Target="../media/image132.png"/><Relationship Id="rId5" Type="http://schemas.openxmlformats.org/officeDocument/2006/relationships/image" Target="../media/image129.emf"/><Relationship Id="rId15" Type="http://schemas.openxmlformats.org/officeDocument/2006/relationships/hyperlink" Target="https://groups.community.sap.com/t5/sap-learning-groups/ct-p/SAP-Learning" TargetMode="External"/><Relationship Id="rId10" Type="http://schemas.openxmlformats.org/officeDocument/2006/relationships/image" Target="../media/image131.png"/><Relationship Id="rId4" Type="http://schemas.openxmlformats.org/officeDocument/2006/relationships/oleObject" Target="../embeddings/oleObject1.bin"/><Relationship Id="rId9" Type="http://schemas.openxmlformats.org/officeDocument/2006/relationships/hyperlink" Target="https://learning.sap.com/teched" TargetMode="External"/><Relationship Id="rId14" Type="http://schemas.openxmlformats.org/officeDocument/2006/relationships/hyperlink" Target="https://groups.community.sap.com/t5/sap-teched/gh-p/SAP-TechEd-Group"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35.xml"/><Relationship Id="rId1" Type="http://schemas.openxmlformats.org/officeDocument/2006/relationships/customXml" Target="../../customXml/item34.xml"/><Relationship Id="rId6" Type="http://schemas.openxmlformats.org/officeDocument/2006/relationships/hyperlink" Target="mailto:Joerg.marenk@sap.com" TargetMode="External"/><Relationship Id="rId5" Type="http://schemas.openxmlformats.org/officeDocument/2006/relationships/hyperlink" Target="mailto:reiner.Markheiser@sap.com" TargetMode="External"/><Relationship Id="rId4"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17.xml"/><Relationship Id="rId1" Type="http://schemas.openxmlformats.org/officeDocument/2006/relationships/customXml" Target="../../customXml/item1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launchpad.support.sap.com/#/notes/52505"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launchpad.support.sap.com/#/notes/305372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esentation Title"/>
          <p:cNvSpPr>
            <a:spLocks noGrp="1"/>
          </p:cNvSpPr>
          <p:nvPr>
            <p:ph type="title"/>
          </p:nvPr>
        </p:nvSpPr>
        <p:spPr bwMode="gray"/>
        <p:txBody>
          <a:bodyPr/>
          <a:lstStyle/>
          <a:p>
            <a:r>
              <a:rPr lang="en-US"/>
              <a:t>DT180 - Explore Solutions That Enable an Agile Transition to SAP S/4HANA</a:t>
            </a:r>
            <a:br>
              <a:rPr lang="en-US"/>
            </a:br>
            <a:br>
              <a:rPr lang="en-US" sz="2400"/>
            </a:br>
            <a:r>
              <a:rPr lang="en-US" sz="1400" b="0"/>
              <a:t>Reiner Markheiser, Joerg Marenk, SAP</a:t>
            </a:r>
            <a:endParaRPr lang="de-DE" b="0"/>
          </a:p>
        </p:txBody>
      </p:sp>
      <p:pic>
        <p:nvPicPr>
          <p:cNvPr id="7" name="Title image">
            <a:extLst>
              <a:ext uri="{FF2B5EF4-FFF2-40B4-BE49-F238E27FC236}">
                <a16:creationId xmlns:a16="http://schemas.microsoft.com/office/drawing/2014/main" id="{37CF1F63-6232-DC41-820F-A2E7C43C8C15}"/>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5"/>
          <a:srcRect t="14828" b="46162"/>
          <a:stretch/>
        </p:blipFill>
        <p:spPr bwMode="black">
          <a:xfrm>
            <a:off x="0" y="-1"/>
            <a:ext cx="12195175" cy="3430800"/>
          </a:xfrm>
          <a:prstGeom prst="rect">
            <a:avLst/>
          </a:prstGeom>
        </p:spPr>
      </p:pic>
    </p:spTree>
    <p:custDataLst>
      <p:custData r:id="rId1"/>
      <p:custData r:id="rId2"/>
    </p:custDataLst>
    <p:extLst>
      <p:ext uri="{BB962C8B-B14F-4D97-AF65-F5344CB8AC3E}">
        <p14:creationId xmlns:p14="http://schemas.microsoft.com/office/powerpoint/2010/main" val="3614524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FFB8CFC-77C2-CAEB-A038-1206E27D7212}"/>
              </a:ext>
            </a:extLst>
          </p:cNvPr>
          <p:cNvPicPr>
            <a:picLocks noGrp="1" noChangeAspect="1"/>
          </p:cNvPicPr>
          <p:nvPr>
            <p:ph type="pic" sz="quarter" idx="12"/>
          </p:nvPr>
        </p:nvPicPr>
        <p:blipFill rotWithShape="1">
          <a:blip r:embed="rId2"/>
          <a:srcRect t="15343" b="42459"/>
          <a:stretch/>
        </p:blipFill>
        <p:spPr>
          <a:xfrm>
            <a:off x="1" y="3427200"/>
            <a:ext cx="12195175" cy="3430800"/>
          </a:xfrm>
        </p:spPr>
      </p:pic>
      <p:sp>
        <p:nvSpPr>
          <p:cNvPr id="3" name="Title 2">
            <a:extLst>
              <a:ext uri="{FF2B5EF4-FFF2-40B4-BE49-F238E27FC236}">
                <a16:creationId xmlns:a16="http://schemas.microsoft.com/office/drawing/2014/main" id="{6EC46871-C60A-0B74-6C0B-9FC12D31CEDB}"/>
              </a:ext>
            </a:extLst>
          </p:cNvPr>
          <p:cNvSpPr>
            <a:spLocks noGrp="1"/>
          </p:cNvSpPr>
          <p:nvPr>
            <p:ph type="ctrTitle"/>
          </p:nvPr>
        </p:nvSpPr>
        <p:spPr/>
        <p:txBody>
          <a:bodyPr/>
          <a:lstStyle/>
          <a:p>
            <a:r>
              <a:rPr lang="en-US"/>
              <a:t>SAP Solution Manager with Focused Build</a:t>
            </a:r>
          </a:p>
        </p:txBody>
      </p:sp>
    </p:spTree>
    <p:extLst>
      <p:ext uri="{BB962C8B-B14F-4D97-AF65-F5344CB8AC3E}">
        <p14:creationId xmlns:p14="http://schemas.microsoft.com/office/powerpoint/2010/main" val="204126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FB78-2839-4F97-B934-C8679DF3975E}"/>
              </a:ext>
            </a:extLst>
          </p:cNvPr>
          <p:cNvSpPr>
            <a:spLocks noGrp="1"/>
          </p:cNvSpPr>
          <p:nvPr>
            <p:ph type="title"/>
          </p:nvPr>
        </p:nvSpPr>
        <p:spPr>
          <a:xfrm>
            <a:off x="504001" y="504000"/>
            <a:ext cx="11186476" cy="369332"/>
          </a:xfrm>
        </p:spPr>
        <p:txBody>
          <a:bodyPr/>
          <a:lstStyle/>
          <a:p>
            <a:r>
              <a:rPr lang="en-US"/>
              <a:t>SAP Solution Manager – Happy customers</a:t>
            </a:r>
            <a:endParaRPr lang="en-DE" b="0"/>
          </a:p>
        </p:txBody>
      </p:sp>
      <p:sp>
        <p:nvSpPr>
          <p:cNvPr id="22" name="Title 1">
            <a:extLst>
              <a:ext uri="{FF2B5EF4-FFF2-40B4-BE49-F238E27FC236}">
                <a16:creationId xmlns:a16="http://schemas.microsoft.com/office/drawing/2014/main" id="{E6F1E26B-62B8-41AB-9273-A3F44FC734DD}"/>
              </a:ext>
            </a:extLst>
          </p:cNvPr>
          <p:cNvSpPr txBox="1">
            <a:spLocks/>
          </p:cNvSpPr>
          <p:nvPr/>
        </p:nvSpPr>
        <p:spPr bwMode="black">
          <a:xfrm>
            <a:off x="503870" y="504761"/>
            <a:ext cx="11183564" cy="36923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a:t>SAP Solution Manager – Happy customers</a:t>
            </a:r>
            <a:endParaRPr lang="en-DE" b="0"/>
          </a:p>
        </p:txBody>
      </p:sp>
      <p:sp>
        <p:nvSpPr>
          <p:cNvPr id="28" name="Rectangle 27">
            <a:hlinkClick r:id="" action="ppaction://noaction"/>
            <a:extLst>
              <a:ext uri="{FF2B5EF4-FFF2-40B4-BE49-F238E27FC236}">
                <a16:creationId xmlns:a16="http://schemas.microsoft.com/office/drawing/2014/main" id="{C4BDDC7C-8AEF-4BFD-A1EC-C53B93FFF5AC}"/>
              </a:ext>
            </a:extLst>
          </p:cNvPr>
          <p:cNvSpPr/>
          <p:nvPr/>
        </p:nvSpPr>
        <p:spPr bwMode="gray">
          <a:xfrm>
            <a:off x="2127597" y="1307739"/>
            <a:ext cx="4118636" cy="2258387"/>
          </a:xfrm>
          <a:prstGeom prst="rect">
            <a:avLst/>
          </a:prstGeom>
          <a:solidFill>
            <a:schemeClr val="bg1">
              <a:alpha val="50000"/>
            </a:schemeClr>
          </a:solidFill>
          <a:ln w="6350" algn="ctr">
            <a:gradFill flip="none" rotWithShape="1">
              <a:gsLst>
                <a:gs pos="0">
                  <a:schemeClr val="accent1">
                    <a:lumMod val="5000"/>
                    <a:lumOff val="95000"/>
                    <a:alpha val="18000"/>
                  </a:schemeClr>
                </a:gs>
                <a:gs pos="33000">
                  <a:schemeClr val="tx1">
                    <a:alpha val="35000"/>
                  </a:schemeClr>
                </a:gs>
                <a:gs pos="68000">
                  <a:schemeClr val="tx1">
                    <a:alpha val="67000"/>
                  </a:schemeClr>
                </a:gs>
                <a:gs pos="100000">
                  <a:schemeClr val="tx1"/>
                </a:gs>
              </a:gsLst>
              <a:lin ang="16200000" scaled="1"/>
              <a:tileRect/>
            </a:gradFill>
            <a:miter lim="800000"/>
            <a:headEnd/>
            <a:tailEnd/>
          </a:ln>
        </p:spPr>
        <p:txBody>
          <a:bodyPr lIns="89977" tIns="71981" rIns="179953" bIns="71981" rtlCol="0" anchor="t"/>
          <a:lstStyle/>
          <a:p>
            <a:pPr algn="l" defTabSz="914126">
              <a:spcBef>
                <a:spcPct val="50000"/>
              </a:spcBef>
              <a:buClr>
                <a:srgbClr val="F0AB00"/>
              </a:buClr>
              <a:buSzPct val="80000"/>
              <a:defRPr/>
            </a:pPr>
            <a:endParaRPr lang="de-DE" sz="1400" b="0" kern="0">
              <a:solidFill>
                <a:srgbClr val="FFFFFF"/>
              </a:solidFill>
              <a:latin typeface="Arial"/>
              <a:ea typeface="Arial Unicode MS" pitchFamily="34" charset="-128"/>
              <a:cs typeface="Arial Unicode MS" pitchFamily="34" charset="-128"/>
            </a:endParaRPr>
          </a:p>
        </p:txBody>
      </p:sp>
      <p:sp>
        <p:nvSpPr>
          <p:cNvPr id="29" name="Rectangle 28">
            <a:hlinkClick r:id="" action="ppaction://noaction"/>
            <a:extLst>
              <a:ext uri="{FF2B5EF4-FFF2-40B4-BE49-F238E27FC236}">
                <a16:creationId xmlns:a16="http://schemas.microsoft.com/office/drawing/2014/main" id="{A0DA7994-E1C0-4A83-AE48-9C30E9F18DA3}"/>
              </a:ext>
            </a:extLst>
          </p:cNvPr>
          <p:cNvSpPr/>
          <p:nvPr/>
        </p:nvSpPr>
        <p:spPr bwMode="gray">
          <a:xfrm>
            <a:off x="6489937" y="1303602"/>
            <a:ext cx="3599063" cy="2258387"/>
          </a:xfrm>
          <a:prstGeom prst="rect">
            <a:avLst/>
          </a:prstGeom>
          <a:solidFill>
            <a:schemeClr val="bg1">
              <a:alpha val="50000"/>
            </a:schemeClr>
          </a:solidFill>
          <a:ln w="6350" algn="ctr">
            <a:gradFill flip="none" rotWithShape="1">
              <a:gsLst>
                <a:gs pos="0">
                  <a:schemeClr val="accent1">
                    <a:lumMod val="5000"/>
                    <a:lumOff val="95000"/>
                    <a:alpha val="18000"/>
                  </a:schemeClr>
                </a:gs>
                <a:gs pos="33000">
                  <a:schemeClr val="tx1">
                    <a:alpha val="35000"/>
                  </a:schemeClr>
                </a:gs>
                <a:gs pos="68000">
                  <a:schemeClr val="tx1">
                    <a:alpha val="67000"/>
                  </a:schemeClr>
                </a:gs>
                <a:gs pos="100000">
                  <a:schemeClr val="tx1"/>
                </a:gs>
              </a:gsLst>
              <a:lin ang="16200000" scaled="1"/>
              <a:tileRect/>
            </a:gradFill>
            <a:miter lim="800000"/>
            <a:headEnd/>
            <a:tailEnd/>
          </a:ln>
        </p:spPr>
        <p:txBody>
          <a:bodyPr lIns="89977" tIns="71981" rIns="179953" bIns="71981" rtlCol="0" anchor="t"/>
          <a:lstStyle/>
          <a:p>
            <a:pPr algn="l" defTabSz="914126">
              <a:spcBef>
                <a:spcPct val="50000"/>
              </a:spcBef>
              <a:buClr>
                <a:srgbClr val="F0AB00"/>
              </a:buClr>
              <a:buSzPct val="80000"/>
              <a:defRPr/>
            </a:pPr>
            <a:endParaRPr lang="de-DE" sz="1400" b="0" kern="0">
              <a:solidFill>
                <a:srgbClr val="FFFFFF"/>
              </a:solidFill>
              <a:latin typeface="Arial"/>
              <a:ea typeface="Arial Unicode MS" pitchFamily="34" charset="-128"/>
              <a:cs typeface="Arial Unicode MS" pitchFamily="34" charset="-128"/>
            </a:endParaRPr>
          </a:p>
        </p:txBody>
      </p:sp>
      <p:sp>
        <p:nvSpPr>
          <p:cNvPr id="33" name="Rectangle 32">
            <a:hlinkClick r:id="" action="ppaction://noaction"/>
            <a:extLst>
              <a:ext uri="{FF2B5EF4-FFF2-40B4-BE49-F238E27FC236}">
                <a16:creationId xmlns:a16="http://schemas.microsoft.com/office/drawing/2014/main" id="{D9A1C9E4-FB18-4A0B-A048-FBBFB3818446}"/>
              </a:ext>
            </a:extLst>
          </p:cNvPr>
          <p:cNvSpPr/>
          <p:nvPr/>
        </p:nvSpPr>
        <p:spPr bwMode="gray">
          <a:xfrm flipV="1">
            <a:off x="5959693" y="3872842"/>
            <a:ext cx="4138922" cy="2429630"/>
          </a:xfrm>
          <a:prstGeom prst="rect">
            <a:avLst/>
          </a:prstGeom>
          <a:solidFill>
            <a:schemeClr val="bg1">
              <a:alpha val="50000"/>
            </a:schemeClr>
          </a:solidFill>
          <a:ln w="6350" algn="ctr">
            <a:gradFill flip="none" rotWithShape="1">
              <a:gsLst>
                <a:gs pos="0">
                  <a:schemeClr val="accent1">
                    <a:lumMod val="5000"/>
                    <a:lumOff val="95000"/>
                    <a:alpha val="18000"/>
                  </a:schemeClr>
                </a:gs>
                <a:gs pos="33000">
                  <a:schemeClr val="tx1">
                    <a:alpha val="35000"/>
                  </a:schemeClr>
                </a:gs>
                <a:gs pos="68000">
                  <a:schemeClr val="tx1">
                    <a:alpha val="67000"/>
                  </a:schemeClr>
                </a:gs>
                <a:gs pos="100000">
                  <a:schemeClr val="tx1"/>
                </a:gs>
              </a:gsLst>
              <a:lin ang="16200000" scaled="1"/>
              <a:tileRect/>
            </a:gradFill>
            <a:miter lim="800000"/>
            <a:headEnd/>
            <a:tailEnd/>
          </a:ln>
        </p:spPr>
        <p:txBody>
          <a:bodyPr lIns="89977" tIns="71981" rIns="179953" bIns="71981" rtlCol="0" anchor="t"/>
          <a:lstStyle/>
          <a:p>
            <a:pPr algn="l" defTabSz="914126">
              <a:spcBef>
                <a:spcPct val="50000"/>
              </a:spcBef>
              <a:buClr>
                <a:srgbClr val="F0AB00"/>
              </a:buClr>
              <a:buSzPct val="80000"/>
              <a:defRPr/>
            </a:pPr>
            <a:endParaRPr lang="de-DE" sz="1400" b="0" kern="0">
              <a:solidFill>
                <a:srgbClr val="FFFFFF"/>
              </a:solidFill>
              <a:latin typeface="Arial"/>
              <a:ea typeface="Arial Unicode MS" pitchFamily="34" charset="-128"/>
              <a:cs typeface="Arial Unicode MS" pitchFamily="34" charset="-128"/>
            </a:endParaRPr>
          </a:p>
        </p:txBody>
      </p:sp>
      <p:pic>
        <p:nvPicPr>
          <p:cNvPr id="34" name="Graphic 33" descr="Back with solid fill">
            <a:extLst>
              <a:ext uri="{FF2B5EF4-FFF2-40B4-BE49-F238E27FC236}">
                <a16:creationId xmlns:a16="http://schemas.microsoft.com/office/drawing/2014/main" id="{76E8CE19-0D7C-4356-9283-6D00D4C496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544994">
            <a:off x="5394852" y="1201231"/>
            <a:ext cx="914162" cy="914162"/>
          </a:xfrm>
          <a:prstGeom prst="rect">
            <a:avLst/>
          </a:prstGeom>
        </p:spPr>
      </p:pic>
      <p:sp>
        <p:nvSpPr>
          <p:cNvPr id="37" name="TextBox 36">
            <a:extLst>
              <a:ext uri="{FF2B5EF4-FFF2-40B4-BE49-F238E27FC236}">
                <a16:creationId xmlns:a16="http://schemas.microsoft.com/office/drawing/2014/main" id="{96E5A274-7505-4F2D-9680-478245116177}"/>
              </a:ext>
            </a:extLst>
          </p:cNvPr>
          <p:cNvSpPr txBox="1"/>
          <p:nvPr/>
        </p:nvSpPr>
        <p:spPr>
          <a:xfrm>
            <a:off x="2221198" y="1375379"/>
            <a:ext cx="3612027" cy="2000027"/>
          </a:xfrm>
          <a:prstGeom prst="rect">
            <a:avLst/>
          </a:prstGeom>
          <a:noFill/>
        </p:spPr>
        <p:txBody>
          <a:bodyPr wrap="square">
            <a:spAutoFit/>
          </a:bodyPr>
          <a:lstStyle/>
          <a:p>
            <a:pPr algn="l" defTabSz="1088449" fontAlgn="auto">
              <a:spcBef>
                <a:spcPts val="0"/>
              </a:spcBef>
              <a:spcAft>
                <a:spcPts val="0"/>
              </a:spcAft>
              <a:defRPr/>
            </a:pPr>
            <a:r>
              <a:rPr lang="en-US" sz="1400">
                <a:latin typeface="Arial"/>
              </a:rPr>
              <a:t>Productive Customers </a:t>
            </a:r>
          </a:p>
          <a:p>
            <a:pPr algn="l" defTabSz="1088449" fontAlgn="auto">
              <a:spcBef>
                <a:spcPts val="0"/>
              </a:spcBef>
              <a:spcAft>
                <a:spcPts val="0"/>
              </a:spcAft>
              <a:defRPr/>
            </a:pPr>
            <a:endParaRPr lang="en-US" sz="1400" b="0">
              <a:latin typeface="Arial"/>
            </a:endParaRPr>
          </a:p>
          <a:p>
            <a:pPr algn="l" defTabSz="1088449" fontAlgn="auto">
              <a:spcBef>
                <a:spcPts val="0"/>
              </a:spcBef>
              <a:spcAft>
                <a:spcPts val="0"/>
              </a:spcAft>
              <a:defRPr/>
            </a:pPr>
            <a:r>
              <a:rPr lang="en-US" sz="1999">
                <a:latin typeface="Arial"/>
              </a:rPr>
              <a:t>All Time High</a:t>
            </a:r>
          </a:p>
          <a:p>
            <a:pPr algn="l" defTabSz="1088449" fontAlgn="auto">
              <a:spcBef>
                <a:spcPts val="0"/>
              </a:spcBef>
              <a:spcAft>
                <a:spcPts val="0"/>
              </a:spcAft>
              <a:defRPr/>
            </a:pPr>
            <a:endParaRPr lang="en-US" sz="1400" b="0">
              <a:latin typeface="Arial"/>
            </a:endParaRPr>
          </a:p>
          <a:p>
            <a:pPr algn="l" defTabSz="1088449" fontAlgn="auto">
              <a:spcBef>
                <a:spcPts val="0"/>
              </a:spcBef>
              <a:spcAft>
                <a:spcPts val="0"/>
              </a:spcAft>
              <a:defRPr/>
            </a:pPr>
            <a:endParaRPr lang="en-US" sz="1400" b="0">
              <a:latin typeface="Arial"/>
            </a:endParaRPr>
          </a:p>
          <a:p>
            <a:pPr algn="l" defTabSz="1088449" fontAlgn="auto">
              <a:spcBef>
                <a:spcPts val="0"/>
              </a:spcBef>
              <a:spcAft>
                <a:spcPts val="0"/>
              </a:spcAft>
              <a:defRPr/>
            </a:pPr>
            <a:r>
              <a:rPr lang="en-US" sz="1200" b="0">
                <a:latin typeface="Arial"/>
              </a:rPr>
              <a:t>SAP Solution Manager 7.2: </a:t>
            </a:r>
            <a:r>
              <a:rPr lang="en-US" sz="1200" b="0">
                <a:solidFill>
                  <a:srgbClr val="FFFFFF"/>
                </a:solidFill>
                <a:latin typeface="Arial"/>
              </a:rPr>
              <a:t>	</a:t>
            </a:r>
            <a:r>
              <a:rPr lang="en-US" sz="2399">
                <a:solidFill>
                  <a:srgbClr val="68B08A"/>
                </a:solidFill>
                <a:latin typeface="Arial"/>
              </a:rPr>
              <a:t>12.407</a:t>
            </a:r>
            <a:r>
              <a:rPr lang="en-US" sz="1799" b="0" baseline="30000">
                <a:solidFill>
                  <a:srgbClr val="FFFFFF"/>
                </a:solidFill>
                <a:latin typeface="Arial"/>
              </a:rPr>
              <a:t>*</a:t>
            </a:r>
            <a:endParaRPr lang="en-US" sz="1200" b="0" baseline="30000">
              <a:solidFill>
                <a:srgbClr val="FFFFFF"/>
              </a:solidFill>
              <a:latin typeface="Arial"/>
            </a:endParaRPr>
          </a:p>
          <a:p>
            <a:pPr algn="l" defTabSz="1088449" fontAlgn="auto">
              <a:spcBef>
                <a:spcPts val="0"/>
              </a:spcBef>
              <a:spcAft>
                <a:spcPts val="0"/>
              </a:spcAft>
              <a:defRPr/>
            </a:pPr>
            <a:r>
              <a:rPr lang="en-US" sz="1200" b="0">
                <a:latin typeface="Arial"/>
              </a:rPr>
              <a:t>Focused Build &amp; Insights: 	</a:t>
            </a:r>
            <a:r>
              <a:rPr lang="en-US" sz="1200" b="0">
                <a:solidFill>
                  <a:srgbClr val="FFFFFF"/>
                </a:solidFill>
                <a:latin typeface="Arial"/>
              </a:rPr>
              <a:t>   </a:t>
            </a:r>
            <a:r>
              <a:rPr lang="en-US" sz="2399">
                <a:solidFill>
                  <a:srgbClr val="68B08A"/>
                </a:solidFill>
                <a:latin typeface="Arial"/>
              </a:rPr>
              <a:t>1.762</a:t>
            </a:r>
            <a:r>
              <a:rPr lang="en-US" sz="1799" b="0" baseline="30000">
                <a:solidFill>
                  <a:srgbClr val="FFFFFF"/>
                </a:solidFill>
                <a:latin typeface="Arial"/>
              </a:rPr>
              <a:t>*</a:t>
            </a:r>
          </a:p>
        </p:txBody>
      </p:sp>
      <p:sp>
        <p:nvSpPr>
          <p:cNvPr id="38" name="Rectangle 37">
            <a:extLst>
              <a:ext uri="{FF2B5EF4-FFF2-40B4-BE49-F238E27FC236}">
                <a16:creationId xmlns:a16="http://schemas.microsoft.com/office/drawing/2014/main" id="{8F9C77D2-5360-4369-86DA-5B5A4D9B4734}"/>
              </a:ext>
            </a:extLst>
          </p:cNvPr>
          <p:cNvSpPr/>
          <p:nvPr/>
        </p:nvSpPr>
        <p:spPr>
          <a:xfrm>
            <a:off x="10518656" y="6511424"/>
            <a:ext cx="1168778" cy="184618"/>
          </a:xfrm>
          <a:prstGeom prst="rect">
            <a:avLst/>
          </a:prstGeom>
        </p:spPr>
        <p:txBody>
          <a:bodyPr wrap="square">
            <a:spAutoFit/>
          </a:bodyPr>
          <a:lstStyle/>
          <a:p>
            <a:pPr algn="l" defTabSz="1088449" fontAlgn="auto">
              <a:spcBef>
                <a:spcPts val="0"/>
              </a:spcBef>
              <a:spcAft>
                <a:spcPts val="0"/>
              </a:spcAft>
              <a:defRPr/>
            </a:pPr>
            <a:r>
              <a:rPr lang="en-US" sz="600" b="0">
                <a:solidFill>
                  <a:srgbClr val="FFFFFF"/>
                </a:solidFill>
                <a:latin typeface="Arial"/>
              </a:rPr>
              <a:t>*) As of August 2022</a:t>
            </a:r>
          </a:p>
        </p:txBody>
      </p:sp>
      <p:sp>
        <p:nvSpPr>
          <p:cNvPr id="39" name="TextBox 38">
            <a:extLst>
              <a:ext uri="{FF2B5EF4-FFF2-40B4-BE49-F238E27FC236}">
                <a16:creationId xmlns:a16="http://schemas.microsoft.com/office/drawing/2014/main" id="{A599F62C-CAEB-4189-81F4-112671F89FDB}"/>
              </a:ext>
            </a:extLst>
          </p:cNvPr>
          <p:cNvSpPr txBox="1"/>
          <p:nvPr/>
        </p:nvSpPr>
        <p:spPr>
          <a:xfrm>
            <a:off x="6571457" y="1375211"/>
            <a:ext cx="4931033" cy="523084"/>
          </a:xfrm>
          <a:prstGeom prst="rect">
            <a:avLst/>
          </a:prstGeom>
          <a:noFill/>
        </p:spPr>
        <p:txBody>
          <a:bodyPr wrap="square">
            <a:spAutoFit/>
          </a:bodyPr>
          <a:lstStyle/>
          <a:p>
            <a:pPr algn="l" defTabSz="1088449" fontAlgn="auto">
              <a:spcBef>
                <a:spcPts val="0"/>
              </a:spcBef>
              <a:spcAft>
                <a:spcPts val="0"/>
              </a:spcAft>
              <a:defRPr/>
            </a:pPr>
            <a:r>
              <a:rPr lang="en-US" sz="1400">
                <a:latin typeface="Arial"/>
              </a:rPr>
              <a:t>Customer Satisfaction</a:t>
            </a:r>
          </a:p>
          <a:p>
            <a:pPr algn="l" defTabSz="1088449" fontAlgn="auto">
              <a:spcBef>
                <a:spcPts val="0"/>
              </a:spcBef>
              <a:spcAft>
                <a:spcPts val="0"/>
              </a:spcAft>
              <a:defRPr/>
            </a:pPr>
            <a:endParaRPr lang="en-US" sz="1400" b="0">
              <a:solidFill>
                <a:srgbClr val="FFFFFF"/>
              </a:solidFill>
              <a:latin typeface="Arial"/>
            </a:endParaRPr>
          </a:p>
        </p:txBody>
      </p:sp>
      <p:graphicFrame>
        <p:nvGraphicFramePr>
          <p:cNvPr id="40" name="Chart 39">
            <a:extLst>
              <a:ext uri="{FF2B5EF4-FFF2-40B4-BE49-F238E27FC236}">
                <a16:creationId xmlns:a16="http://schemas.microsoft.com/office/drawing/2014/main" id="{6B8DD8BA-871F-4C5C-8632-63A7AF754061}"/>
              </a:ext>
            </a:extLst>
          </p:cNvPr>
          <p:cNvGraphicFramePr/>
          <p:nvPr/>
        </p:nvGraphicFramePr>
        <p:xfrm>
          <a:off x="6600621" y="1924347"/>
          <a:ext cx="2658491" cy="1583557"/>
        </p:xfrm>
        <a:graphic>
          <a:graphicData uri="http://schemas.openxmlformats.org/drawingml/2006/chart">
            <c:chart xmlns:c="http://schemas.openxmlformats.org/drawingml/2006/chart" xmlns:r="http://schemas.openxmlformats.org/officeDocument/2006/relationships" r:id="rId5"/>
          </a:graphicData>
        </a:graphic>
      </p:graphicFrame>
      <p:sp>
        <p:nvSpPr>
          <p:cNvPr id="41" name="Rectangle 40">
            <a:extLst>
              <a:ext uri="{FF2B5EF4-FFF2-40B4-BE49-F238E27FC236}">
                <a16:creationId xmlns:a16="http://schemas.microsoft.com/office/drawing/2014/main" id="{03F1E4DD-E074-4A1C-BE31-5FBA1D5429F5}"/>
              </a:ext>
            </a:extLst>
          </p:cNvPr>
          <p:cNvSpPr/>
          <p:nvPr/>
        </p:nvSpPr>
        <p:spPr>
          <a:xfrm>
            <a:off x="9279707" y="2821089"/>
            <a:ext cx="666023" cy="369236"/>
          </a:xfrm>
          <a:prstGeom prst="rect">
            <a:avLst/>
          </a:prstGeom>
        </p:spPr>
        <p:txBody>
          <a:bodyPr wrap="square">
            <a:spAutoFit/>
          </a:bodyPr>
          <a:lstStyle/>
          <a:p>
            <a:pPr defTabSz="1088449" fontAlgn="auto">
              <a:spcBef>
                <a:spcPts val="0"/>
              </a:spcBef>
              <a:spcAft>
                <a:spcPts val="0"/>
              </a:spcAft>
              <a:defRPr/>
            </a:pPr>
            <a:r>
              <a:rPr lang="en-US" sz="1200">
                <a:solidFill>
                  <a:srgbClr val="FFFFFF"/>
                </a:solidFill>
                <a:latin typeface="Arial"/>
              </a:rPr>
              <a:t>5 </a:t>
            </a:r>
            <a:br>
              <a:rPr lang="en-US" sz="1200" b="0">
                <a:solidFill>
                  <a:srgbClr val="FFFFFF"/>
                </a:solidFill>
                <a:latin typeface="Arial"/>
              </a:rPr>
            </a:br>
            <a:r>
              <a:rPr lang="en-US" sz="600" b="0">
                <a:solidFill>
                  <a:srgbClr val="FFFFFF"/>
                </a:solidFill>
                <a:latin typeface="Arial"/>
              </a:rPr>
              <a:t>max. rating</a:t>
            </a:r>
          </a:p>
        </p:txBody>
      </p:sp>
      <p:sp>
        <p:nvSpPr>
          <p:cNvPr id="42" name="TextBox 41">
            <a:extLst>
              <a:ext uri="{FF2B5EF4-FFF2-40B4-BE49-F238E27FC236}">
                <a16:creationId xmlns:a16="http://schemas.microsoft.com/office/drawing/2014/main" id="{5D92F437-7528-4826-94AB-D4A19FD8A718}"/>
              </a:ext>
            </a:extLst>
          </p:cNvPr>
          <p:cNvSpPr txBox="1"/>
          <p:nvPr/>
        </p:nvSpPr>
        <p:spPr>
          <a:xfrm>
            <a:off x="6053295" y="3939221"/>
            <a:ext cx="4931033" cy="1107867"/>
          </a:xfrm>
          <a:prstGeom prst="rect">
            <a:avLst/>
          </a:prstGeom>
          <a:noFill/>
        </p:spPr>
        <p:txBody>
          <a:bodyPr wrap="square">
            <a:spAutoFit/>
          </a:bodyPr>
          <a:lstStyle/>
          <a:p>
            <a:pPr algn="l" defTabSz="1088449" fontAlgn="auto">
              <a:spcBef>
                <a:spcPts val="0"/>
              </a:spcBef>
              <a:spcAft>
                <a:spcPts val="0"/>
              </a:spcAft>
              <a:defRPr/>
            </a:pPr>
            <a:r>
              <a:rPr lang="en-US" sz="1400">
                <a:latin typeface="Arial"/>
              </a:rPr>
              <a:t>Customer Connection 2021 </a:t>
            </a:r>
          </a:p>
          <a:p>
            <a:pPr algn="l" defTabSz="1088449" fontAlgn="auto">
              <a:spcBef>
                <a:spcPts val="0"/>
              </a:spcBef>
              <a:spcAft>
                <a:spcPts val="0"/>
              </a:spcAft>
              <a:defRPr/>
            </a:pPr>
            <a:endParaRPr lang="en-US" sz="1400" b="0">
              <a:latin typeface="Arial"/>
            </a:endParaRPr>
          </a:p>
          <a:p>
            <a:pPr algn="l" defTabSz="1088449" fontAlgn="auto">
              <a:spcBef>
                <a:spcPts val="0"/>
              </a:spcBef>
              <a:spcAft>
                <a:spcPts val="0"/>
              </a:spcAft>
              <a:defRPr/>
            </a:pPr>
            <a:r>
              <a:rPr lang="en-US" sz="1999">
                <a:latin typeface="Arial"/>
              </a:rPr>
              <a:t>Delivery more than </a:t>
            </a:r>
            <a:r>
              <a:rPr lang="en-US" sz="2399">
                <a:solidFill>
                  <a:srgbClr val="68B08A"/>
                </a:solidFill>
              </a:rPr>
              <a:t>70%</a:t>
            </a:r>
          </a:p>
          <a:p>
            <a:pPr algn="l" defTabSz="1088449" fontAlgn="auto">
              <a:spcBef>
                <a:spcPts val="0"/>
              </a:spcBef>
              <a:spcAft>
                <a:spcPts val="0"/>
              </a:spcAft>
              <a:defRPr/>
            </a:pPr>
            <a:endParaRPr lang="en-US" sz="1400" b="0">
              <a:latin typeface="Arial"/>
            </a:endParaRPr>
          </a:p>
        </p:txBody>
      </p:sp>
      <p:graphicFrame>
        <p:nvGraphicFramePr>
          <p:cNvPr id="43" name="Table 5">
            <a:extLst>
              <a:ext uri="{FF2B5EF4-FFF2-40B4-BE49-F238E27FC236}">
                <a16:creationId xmlns:a16="http://schemas.microsoft.com/office/drawing/2014/main" id="{BC4773EA-C796-4AE9-B6D1-32E81D13896C}"/>
              </a:ext>
            </a:extLst>
          </p:cNvPr>
          <p:cNvGraphicFramePr>
            <a:graphicFrameLocks noGrp="1"/>
          </p:cNvGraphicFramePr>
          <p:nvPr/>
        </p:nvGraphicFramePr>
        <p:xfrm>
          <a:off x="6140173" y="5027326"/>
          <a:ext cx="3743024" cy="1127640"/>
        </p:xfrm>
        <a:graphic>
          <a:graphicData uri="http://schemas.openxmlformats.org/drawingml/2006/table">
            <a:tbl>
              <a:tblPr firstRow="1" bandRow="1">
                <a:tableStyleId>{2D5ABB26-0587-4C30-8999-92F81FD0307C}</a:tableStyleId>
              </a:tblPr>
              <a:tblGrid>
                <a:gridCol w="1799531">
                  <a:extLst>
                    <a:ext uri="{9D8B030D-6E8A-4147-A177-3AD203B41FA5}">
                      <a16:colId xmlns:a16="http://schemas.microsoft.com/office/drawing/2014/main" val="3335803123"/>
                    </a:ext>
                  </a:extLst>
                </a:gridCol>
                <a:gridCol w="647831">
                  <a:extLst>
                    <a:ext uri="{9D8B030D-6E8A-4147-A177-3AD203B41FA5}">
                      <a16:colId xmlns:a16="http://schemas.microsoft.com/office/drawing/2014/main" val="4276152854"/>
                    </a:ext>
                  </a:extLst>
                </a:gridCol>
                <a:gridCol w="647831">
                  <a:extLst>
                    <a:ext uri="{9D8B030D-6E8A-4147-A177-3AD203B41FA5}">
                      <a16:colId xmlns:a16="http://schemas.microsoft.com/office/drawing/2014/main" val="3689678098"/>
                    </a:ext>
                  </a:extLst>
                </a:gridCol>
                <a:gridCol w="647831">
                  <a:extLst>
                    <a:ext uri="{9D8B030D-6E8A-4147-A177-3AD203B41FA5}">
                      <a16:colId xmlns:a16="http://schemas.microsoft.com/office/drawing/2014/main" val="3220712816"/>
                    </a:ext>
                  </a:extLst>
                </a:gridCol>
              </a:tblGrid>
              <a:tr h="213304">
                <a:tc>
                  <a:txBody>
                    <a:bodyPr/>
                    <a:lstStyle/>
                    <a:p>
                      <a:pPr algn="l"/>
                      <a:r>
                        <a:rPr lang="de-DE" sz="800" b="1"/>
                        <a:t>Topics </a:t>
                      </a:r>
                    </a:p>
                  </a:txBody>
                  <a:tcPr marL="91416" marR="91416" marT="45708" marB="45708" anchor="ctr">
                    <a:solidFill>
                      <a:srgbClr val="427D5E">
                        <a:alpha val="50000"/>
                      </a:srgbClr>
                    </a:solidFill>
                  </a:tcPr>
                </a:tc>
                <a:tc>
                  <a:txBody>
                    <a:bodyPr/>
                    <a:lstStyle/>
                    <a:p>
                      <a:pPr algn="ctr"/>
                      <a:r>
                        <a:rPr lang="en-US" sz="800" b="1" noProof="0"/>
                        <a:t>Qualified</a:t>
                      </a:r>
                    </a:p>
                  </a:txBody>
                  <a:tcPr marL="91416" marR="91416" marT="45708" marB="45708" anchor="ctr">
                    <a:solidFill>
                      <a:srgbClr val="427D5E">
                        <a:alpha val="50000"/>
                      </a:srgbClr>
                    </a:solidFill>
                  </a:tcPr>
                </a:tc>
                <a:tc>
                  <a:txBody>
                    <a:bodyPr/>
                    <a:lstStyle/>
                    <a:p>
                      <a:pPr algn="ctr"/>
                      <a:r>
                        <a:rPr lang="de-DE" sz="800" b="1"/>
                        <a:t>Accepted</a:t>
                      </a:r>
                      <a:endParaRPr lang="en-US" sz="800" b="1"/>
                    </a:p>
                  </a:txBody>
                  <a:tcPr marL="91416" marR="91416" marT="45708" marB="45708" anchor="ctr">
                    <a:solidFill>
                      <a:srgbClr val="427D5E">
                        <a:alpha val="50000"/>
                      </a:srgbClr>
                    </a:solidFill>
                  </a:tcPr>
                </a:tc>
                <a:tc>
                  <a:txBody>
                    <a:bodyPr/>
                    <a:lstStyle/>
                    <a:p>
                      <a:pPr algn="ctr"/>
                      <a:r>
                        <a:rPr lang="de-DE" sz="800" b="1"/>
                        <a:t>Delivery</a:t>
                      </a:r>
                      <a:endParaRPr lang="en-US" sz="800" b="1"/>
                    </a:p>
                  </a:txBody>
                  <a:tcPr marL="91416" marR="91416" marT="45708" marB="45708" anchor="ctr">
                    <a:solidFill>
                      <a:srgbClr val="427D5E">
                        <a:alpha val="50000"/>
                      </a:srgbClr>
                    </a:solidFill>
                  </a:tcPr>
                </a:tc>
                <a:extLst>
                  <a:ext uri="{0D108BD9-81ED-4DB2-BD59-A6C34878D82A}">
                    <a16:rowId xmlns:a16="http://schemas.microsoft.com/office/drawing/2014/main" val="1260816654"/>
                  </a:ext>
                </a:extLst>
              </a:tr>
              <a:tr h="228540">
                <a:tc>
                  <a:txBody>
                    <a:bodyPr/>
                    <a:lstStyle/>
                    <a:p>
                      <a:pPr algn="l"/>
                      <a:r>
                        <a:rPr lang="de-DE" sz="800" b="0"/>
                        <a:t>Change &amp; Release Management</a:t>
                      </a:r>
                      <a:endParaRPr lang="en-US" sz="800" b="0"/>
                    </a:p>
                  </a:txBody>
                  <a:tcPr marL="91416" marR="91416" marT="45708" marB="45708"/>
                </a:tc>
                <a:tc>
                  <a:txBody>
                    <a:bodyPr/>
                    <a:lstStyle/>
                    <a:p>
                      <a:pPr algn="r"/>
                      <a:r>
                        <a:rPr lang="de-DE" sz="800" b="0"/>
                        <a:t>60</a:t>
                      </a:r>
                      <a:endParaRPr lang="en-US" sz="800" b="0"/>
                    </a:p>
                  </a:txBody>
                  <a:tcPr marL="91416" marR="91416" marT="45708" marB="45708"/>
                </a:tc>
                <a:tc>
                  <a:txBody>
                    <a:bodyPr/>
                    <a:lstStyle/>
                    <a:p>
                      <a:pPr algn="r"/>
                      <a:r>
                        <a:rPr lang="de-DE" sz="800" b="0"/>
                        <a:t>43</a:t>
                      </a:r>
                      <a:endParaRPr lang="en-US" sz="800" b="0"/>
                    </a:p>
                  </a:txBody>
                  <a:tcPr marL="91416" marR="91416" marT="45708" marB="45708"/>
                </a:tc>
                <a:tc>
                  <a:txBody>
                    <a:bodyPr/>
                    <a:lstStyle/>
                    <a:p>
                      <a:pPr algn="r"/>
                      <a:r>
                        <a:rPr lang="de-DE" sz="900" b="0"/>
                        <a:t>72%</a:t>
                      </a:r>
                      <a:endParaRPr lang="en-US" sz="900" b="0"/>
                    </a:p>
                  </a:txBody>
                  <a:tcPr marL="91416" marR="91416" marT="45708" marB="45708">
                    <a:solidFill>
                      <a:srgbClr val="427D5E">
                        <a:alpha val="40000"/>
                      </a:srgbClr>
                    </a:solidFill>
                  </a:tcPr>
                </a:tc>
                <a:extLst>
                  <a:ext uri="{0D108BD9-81ED-4DB2-BD59-A6C34878D82A}">
                    <a16:rowId xmlns:a16="http://schemas.microsoft.com/office/drawing/2014/main" val="3363260119"/>
                  </a:ext>
                </a:extLst>
              </a:tr>
              <a:tr h="228540">
                <a:tc>
                  <a:txBody>
                    <a:bodyPr/>
                    <a:lstStyle/>
                    <a:p>
                      <a:pPr algn="l"/>
                      <a:r>
                        <a:rPr lang="de-DE" sz="800" b="0"/>
                        <a:t>Test Suite</a:t>
                      </a:r>
                      <a:endParaRPr lang="en-US" sz="800" b="0"/>
                    </a:p>
                  </a:txBody>
                  <a:tcPr marL="91416" marR="91416" marT="45708" marB="45708">
                    <a:solidFill>
                      <a:srgbClr val="427D5E">
                        <a:alpha val="24000"/>
                      </a:srgbClr>
                    </a:solidFill>
                  </a:tcPr>
                </a:tc>
                <a:tc>
                  <a:txBody>
                    <a:bodyPr/>
                    <a:lstStyle/>
                    <a:p>
                      <a:pPr algn="r"/>
                      <a:r>
                        <a:rPr lang="de-DE" sz="800" b="0"/>
                        <a:t>50</a:t>
                      </a:r>
                      <a:endParaRPr lang="en-US" sz="800" b="0"/>
                    </a:p>
                  </a:txBody>
                  <a:tcPr marL="91416" marR="91416" marT="45708" marB="45708">
                    <a:solidFill>
                      <a:srgbClr val="427D5E">
                        <a:alpha val="24000"/>
                      </a:srgbClr>
                    </a:solidFill>
                  </a:tcPr>
                </a:tc>
                <a:tc>
                  <a:txBody>
                    <a:bodyPr/>
                    <a:lstStyle/>
                    <a:p>
                      <a:pPr algn="r"/>
                      <a:r>
                        <a:rPr lang="de-DE" sz="800" b="0"/>
                        <a:t>35</a:t>
                      </a:r>
                      <a:endParaRPr lang="en-US" sz="800" b="0"/>
                    </a:p>
                  </a:txBody>
                  <a:tcPr marL="91416" marR="91416" marT="45708" marB="45708">
                    <a:solidFill>
                      <a:srgbClr val="427D5E">
                        <a:alpha val="24000"/>
                      </a:srgbClr>
                    </a:solidFill>
                  </a:tcPr>
                </a:tc>
                <a:tc>
                  <a:txBody>
                    <a:bodyPr/>
                    <a:lstStyle/>
                    <a:p>
                      <a:pPr algn="r"/>
                      <a:r>
                        <a:rPr lang="de-DE" sz="900" b="0"/>
                        <a:t>70%</a:t>
                      </a:r>
                      <a:endParaRPr lang="en-US" sz="900" b="0"/>
                    </a:p>
                  </a:txBody>
                  <a:tcPr marL="91416" marR="91416" marT="45708" marB="45708">
                    <a:solidFill>
                      <a:srgbClr val="427D5E">
                        <a:alpha val="40000"/>
                      </a:srgbClr>
                    </a:solidFill>
                  </a:tcPr>
                </a:tc>
                <a:extLst>
                  <a:ext uri="{0D108BD9-81ED-4DB2-BD59-A6C34878D82A}">
                    <a16:rowId xmlns:a16="http://schemas.microsoft.com/office/drawing/2014/main" val="2239548849"/>
                  </a:ext>
                </a:extLst>
              </a:tr>
              <a:tr h="228540">
                <a:tc>
                  <a:txBody>
                    <a:bodyPr/>
                    <a:lstStyle/>
                    <a:p>
                      <a:pPr algn="l"/>
                      <a:r>
                        <a:rPr lang="de-DE" sz="800" b="0"/>
                        <a:t>Process Management</a:t>
                      </a:r>
                      <a:endParaRPr lang="en-US" sz="800" b="0"/>
                    </a:p>
                  </a:txBody>
                  <a:tcPr marL="91416" marR="91416" marT="45708" marB="45708"/>
                </a:tc>
                <a:tc>
                  <a:txBody>
                    <a:bodyPr/>
                    <a:lstStyle/>
                    <a:p>
                      <a:pPr algn="r"/>
                      <a:r>
                        <a:rPr lang="de-DE" sz="800" b="0"/>
                        <a:t>38</a:t>
                      </a:r>
                      <a:endParaRPr lang="en-US" sz="800" b="0"/>
                    </a:p>
                  </a:txBody>
                  <a:tcPr marL="91416" marR="91416" marT="45708" marB="45708"/>
                </a:tc>
                <a:tc>
                  <a:txBody>
                    <a:bodyPr/>
                    <a:lstStyle/>
                    <a:p>
                      <a:pPr algn="r"/>
                      <a:r>
                        <a:rPr lang="de-DE" sz="800" b="0"/>
                        <a:t>29</a:t>
                      </a:r>
                      <a:endParaRPr lang="en-US" sz="800" b="0"/>
                    </a:p>
                  </a:txBody>
                  <a:tcPr marL="91416" marR="91416" marT="45708" marB="45708"/>
                </a:tc>
                <a:tc>
                  <a:txBody>
                    <a:bodyPr/>
                    <a:lstStyle/>
                    <a:p>
                      <a:pPr algn="r"/>
                      <a:r>
                        <a:rPr lang="de-DE" sz="900" b="0"/>
                        <a:t>76%</a:t>
                      </a:r>
                      <a:endParaRPr lang="en-US" sz="900" b="0"/>
                    </a:p>
                  </a:txBody>
                  <a:tcPr marL="91416" marR="91416" marT="45708" marB="45708">
                    <a:solidFill>
                      <a:srgbClr val="427D5E">
                        <a:alpha val="40000"/>
                      </a:srgbClr>
                    </a:solidFill>
                  </a:tcPr>
                </a:tc>
                <a:extLst>
                  <a:ext uri="{0D108BD9-81ED-4DB2-BD59-A6C34878D82A}">
                    <a16:rowId xmlns:a16="http://schemas.microsoft.com/office/drawing/2014/main" val="1802388766"/>
                  </a:ext>
                </a:extLst>
              </a:tr>
              <a:tr h="228540">
                <a:tc>
                  <a:txBody>
                    <a:bodyPr/>
                    <a:lstStyle/>
                    <a:p>
                      <a:pPr algn="l"/>
                      <a:r>
                        <a:rPr lang="de-DE" sz="800" b="1"/>
                        <a:t>Overall</a:t>
                      </a:r>
                      <a:endParaRPr lang="en-US" sz="800" b="1"/>
                    </a:p>
                  </a:txBody>
                  <a:tcPr marL="91416" marR="91416" marT="45708" marB="45708">
                    <a:solidFill>
                      <a:srgbClr val="427D5E">
                        <a:alpha val="60000"/>
                      </a:srgbClr>
                    </a:solidFill>
                  </a:tcPr>
                </a:tc>
                <a:tc>
                  <a:txBody>
                    <a:bodyPr/>
                    <a:lstStyle/>
                    <a:p>
                      <a:pPr algn="r"/>
                      <a:r>
                        <a:rPr lang="de-DE" sz="800" b="1"/>
                        <a:t>148</a:t>
                      </a:r>
                      <a:endParaRPr lang="en-US" sz="800" b="1"/>
                    </a:p>
                  </a:txBody>
                  <a:tcPr marL="91416" marR="91416" marT="45708" marB="45708">
                    <a:solidFill>
                      <a:srgbClr val="427D5E">
                        <a:alpha val="60000"/>
                      </a:srgbClr>
                    </a:solidFill>
                  </a:tcPr>
                </a:tc>
                <a:tc>
                  <a:txBody>
                    <a:bodyPr/>
                    <a:lstStyle/>
                    <a:p>
                      <a:pPr algn="r"/>
                      <a:r>
                        <a:rPr lang="de-DE" sz="800" b="1"/>
                        <a:t>107</a:t>
                      </a:r>
                      <a:endParaRPr lang="en-US" sz="800" b="1"/>
                    </a:p>
                  </a:txBody>
                  <a:tcPr marL="91416" marR="91416" marT="45708" marB="45708">
                    <a:solidFill>
                      <a:srgbClr val="427D5E">
                        <a:alpha val="60000"/>
                      </a:srgbClr>
                    </a:solidFill>
                  </a:tcPr>
                </a:tc>
                <a:tc>
                  <a:txBody>
                    <a:bodyPr/>
                    <a:lstStyle/>
                    <a:p>
                      <a:pPr algn="r"/>
                      <a:r>
                        <a:rPr lang="de-DE" sz="900" b="1" dirty="0"/>
                        <a:t>72%</a:t>
                      </a:r>
                      <a:endParaRPr lang="en-US" sz="900" b="1" dirty="0"/>
                    </a:p>
                  </a:txBody>
                  <a:tcPr marL="91416" marR="91416" marT="45708" marB="45708">
                    <a:solidFill>
                      <a:srgbClr val="427D5E">
                        <a:alpha val="60000"/>
                      </a:srgbClr>
                    </a:solidFill>
                  </a:tcPr>
                </a:tc>
                <a:extLst>
                  <a:ext uri="{0D108BD9-81ED-4DB2-BD59-A6C34878D82A}">
                    <a16:rowId xmlns:a16="http://schemas.microsoft.com/office/drawing/2014/main" val="797019584"/>
                  </a:ext>
                </a:extLst>
              </a:tr>
            </a:tbl>
          </a:graphicData>
        </a:graphic>
      </p:graphicFrame>
      <p:pic>
        <p:nvPicPr>
          <p:cNvPr id="44" name="Graphic 43" descr="Back with solid fill">
            <a:extLst>
              <a:ext uri="{FF2B5EF4-FFF2-40B4-BE49-F238E27FC236}">
                <a16:creationId xmlns:a16="http://schemas.microsoft.com/office/drawing/2014/main" id="{BFAF18C0-624E-4B0A-A6CB-C5D1AB722B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544994">
            <a:off x="9250030" y="3811552"/>
            <a:ext cx="914162" cy="914162"/>
          </a:xfrm>
          <a:prstGeom prst="rect">
            <a:avLst/>
          </a:prstGeom>
        </p:spPr>
      </p:pic>
      <p:pic>
        <p:nvPicPr>
          <p:cNvPr id="45" name="Graphic 44" descr="Back with solid fill">
            <a:extLst>
              <a:ext uri="{FF2B5EF4-FFF2-40B4-BE49-F238E27FC236}">
                <a16:creationId xmlns:a16="http://schemas.microsoft.com/office/drawing/2014/main" id="{8C3EA849-D273-4BF7-AD0A-FFD023EDE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544994">
            <a:off x="9209276" y="1233327"/>
            <a:ext cx="914162" cy="914162"/>
          </a:xfrm>
          <a:prstGeom prst="rect">
            <a:avLst/>
          </a:prstGeom>
        </p:spPr>
      </p:pic>
      <p:sp>
        <p:nvSpPr>
          <p:cNvPr id="46" name="Rectangle 45">
            <a:hlinkClick r:id="" action="ppaction://noaction"/>
            <a:extLst>
              <a:ext uri="{FF2B5EF4-FFF2-40B4-BE49-F238E27FC236}">
                <a16:creationId xmlns:a16="http://schemas.microsoft.com/office/drawing/2014/main" id="{E1EA896F-E0CB-458C-A979-57C3363C484A}"/>
              </a:ext>
            </a:extLst>
          </p:cNvPr>
          <p:cNvSpPr/>
          <p:nvPr/>
        </p:nvSpPr>
        <p:spPr bwMode="gray">
          <a:xfrm flipV="1">
            <a:off x="2151320" y="3866386"/>
            <a:ext cx="3599063" cy="2429630"/>
          </a:xfrm>
          <a:prstGeom prst="rect">
            <a:avLst/>
          </a:prstGeom>
          <a:solidFill>
            <a:schemeClr val="bg1">
              <a:alpha val="50000"/>
            </a:schemeClr>
          </a:solidFill>
          <a:ln w="6350" algn="ctr">
            <a:gradFill flip="none" rotWithShape="1">
              <a:gsLst>
                <a:gs pos="0">
                  <a:schemeClr val="accent1">
                    <a:lumMod val="5000"/>
                    <a:lumOff val="95000"/>
                    <a:alpha val="18000"/>
                  </a:schemeClr>
                </a:gs>
                <a:gs pos="33000">
                  <a:schemeClr val="tx1">
                    <a:alpha val="35000"/>
                  </a:schemeClr>
                </a:gs>
                <a:gs pos="68000">
                  <a:schemeClr val="tx1">
                    <a:alpha val="67000"/>
                  </a:schemeClr>
                </a:gs>
                <a:gs pos="100000">
                  <a:schemeClr val="tx1"/>
                </a:gs>
              </a:gsLst>
              <a:lin ang="16200000" scaled="1"/>
              <a:tileRect/>
            </a:gradFill>
            <a:miter lim="800000"/>
            <a:headEnd/>
            <a:tailEnd/>
          </a:ln>
        </p:spPr>
        <p:txBody>
          <a:bodyPr lIns="89977" tIns="71981" rIns="179953" bIns="71981" rtlCol="0" anchor="t"/>
          <a:lstStyle/>
          <a:p>
            <a:pPr algn="l" defTabSz="914126">
              <a:spcBef>
                <a:spcPct val="50000"/>
              </a:spcBef>
              <a:buClr>
                <a:srgbClr val="F0AB00"/>
              </a:buClr>
              <a:buSzPct val="80000"/>
              <a:defRPr/>
            </a:pPr>
            <a:endParaRPr lang="de-DE" sz="1400" b="0" kern="0">
              <a:solidFill>
                <a:srgbClr val="FFFFFF"/>
              </a:solidFill>
              <a:latin typeface="Arial"/>
              <a:ea typeface="Arial Unicode MS" pitchFamily="34" charset="-128"/>
              <a:cs typeface="Arial Unicode MS" pitchFamily="34" charset="-128"/>
            </a:endParaRPr>
          </a:p>
        </p:txBody>
      </p:sp>
      <p:sp>
        <p:nvSpPr>
          <p:cNvPr id="47" name="TextBox 46">
            <a:extLst>
              <a:ext uri="{FF2B5EF4-FFF2-40B4-BE49-F238E27FC236}">
                <a16:creationId xmlns:a16="http://schemas.microsoft.com/office/drawing/2014/main" id="{BFB43126-B392-458D-B015-5A9392B8AA55}"/>
              </a:ext>
            </a:extLst>
          </p:cNvPr>
          <p:cNvSpPr txBox="1"/>
          <p:nvPr/>
        </p:nvSpPr>
        <p:spPr>
          <a:xfrm>
            <a:off x="2279416" y="3939221"/>
            <a:ext cx="4931033" cy="892320"/>
          </a:xfrm>
          <a:prstGeom prst="rect">
            <a:avLst/>
          </a:prstGeom>
          <a:noFill/>
        </p:spPr>
        <p:txBody>
          <a:bodyPr wrap="square">
            <a:spAutoFit/>
          </a:bodyPr>
          <a:lstStyle/>
          <a:p>
            <a:pPr algn="l" defTabSz="1088449" fontAlgn="auto">
              <a:spcBef>
                <a:spcPts val="0"/>
              </a:spcBef>
              <a:spcAft>
                <a:spcPts val="0"/>
              </a:spcAft>
              <a:defRPr/>
            </a:pPr>
            <a:r>
              <a:rPr lang="en-US" sz="1400">
                <a:latin typeface="Arial"/>
              </a:rPr>
              <a:t>Quality (tickets)</a:t>
            </a:r>
          </a:p>
          <a:p>
            <a:pPr algn="l" defTabSz="1088449" fontAlgn="auto">
              <a:spcBef>
                <a:spcPts val="0"/>
              </a:spcBef>
              <a:spcAft>
                <a:spcPts val="0"/>
              </a:spcAft>
              <a:defRPr/>
            </a:pPr>
            <a:endParaRPr lang="en-US" sz="1400" b="0">
              <a:latin typeface="Arial"/>
            </a:endParaRPr>
          </a:p>
          <a:p>
            <a:pPr algn="l" defTabSz="1088449" fontAlgn="auto">
              <a:spcBef>
                <a:spcPts val="0"/>
              </a:spcBef>
              <a:spcAft>
                <a:spcPts val="0"/>
              </a:spcAft>
              <a:defRPr/>
            </a:pPr>
            <a:r>
              <a:rPr lang="en-US">
                <a:latin typeface="Arial"/>
              </a:rPr>
              <a:t>Year-over-Year</a:t>
            </a:r>
            <a:r>
              <a:rPr lang="en-US" sz="1999">
                <a:latin typeface="Arial"/>
              </a:rPr>
              <a:t>  </a:t>
            </a:r>
            <a:r>
              <a:rPr lang="en-US" sz="2399">
                <a:solidFill>
                  <a:srgbClr val="68B08A"/>
                </a:solidFill>
                <a:latin typeface="Arial"/>
              </a:rPr>
              <a:t>– 20%</a:t>
            </a:r>
            <a:endParaRPr lang="en-US" sz="1999" baseline="30000">
              <a:solidFill>
                <a:srgbClr val="FFFFFF"/>
              </a:solidFill>
              <a:latin typeface="Arial"/>
            </a:endParaRPr>
          </a:p>
        </p:txBody>
      </p:sp>
      <p:graphicFrame>
        <p:nvGraphicFramePr>
          <p:cNvPr id="48" name="Chart 47">
            <a:extLst>
              <a:ext uri="{FF2B5EF4-FFF2-40B4-BE49-F238E27FC236}">
                <a16:creationId xmlns:a16="http://schemas.microsoft.com/office/drawing/2014/main" id="{097C0BB8-E6EC-459B-92C1-B35A66C2A4A8}"/>
              </a:ext>
            </a:extLst>
          </p:cNvPr>
          <p:cNvGraphicFramePr/>
          <p:nvPr/>
        </p:nvGraphicFramePr>
        <p:xfrm>
          <a:off x="2325136" y="4978376"/>
          <a:ext cx="2633266" cy="1168103"/>
        </p:xfrm>
        <a:graphic>
          <a:graphicData uri="http://schemas.openxmlformats.org/drawingml/2006/chart">
            <c:chart xmlns:c="http://schemas.openxmlformats.org/drawingml/2006/chart" xmlns:r="http://schemas.openxmlformats.org/officeDocument/2006/relationships" r:id="rId6"/>
          </a:graphicData>
        </a:graphic>
      </p:graphicFrame>
      <p:pic>
        <p:nvPicPr>
          <p:cNvPr id="49" name="Graphic 48" descr="Back with solid fill">
            <a:extLst>
              <a:ext uri="{FF2B5EF4-FFF2-40B4-BE49-F238E27FC236}">
                <a16:creationId xmlns:a16="http://schemas.microsoft.com/office/drawing/2014/main" id="{A2E2C088-4E99-4843-8447-B000D78239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544994">
            <a:off x="4925856" y="3805095"/>
            <a:ext cx="914162" cy="914162"/>
          </a:xfrm>
          <a:prstGeom prst="rect">
            <a:avLst/>
          </a:prstGeom>
        </p:spPr>
      </p:pic>
    </p:spTree>
    <p:extLst>
      <p:ext uri="{BB962C8B-B14F-4D97-AF65-F5344CB8AC3E}">
        <p14:creationId xmlns:p14="http://schemas.microsoft.com/office/powerpoint/2010/main" val="3091826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8927563" y="1622424"/>
            <a:ext cx="2750087" cy="3603171"/>
            <a:chOff x="8925976" y="1467984"/>
            <a:chExt cx="2938784" cy="3757612"/>
          </a:xfrm>
        </p:grpSpPr>
        <p:sp>
          <p:nvSpPr>
            <p:cNvPr id="88" name="Rounded Rectangle 87"/>
            <p:cNvSpPr/>
            <p:nvPr/>
          </p:nvSpPr>
          <p:spPr bwMode="gray">
            <a:xfrm>
              <a:off x="8925976" y="1467984"/>
              <a:ext cx="2938784" cy="3757612"/>
            </a:xfrm>
            <a:prstGeom prst="roundRect">
              <a:avLst>
                <a:gd name="adj" fmla="val 4369"/>
              </a:avLst>
            </a:prstGeom>
            <a:noFill/>
            <a:ln w="28575">
              <a:solidFill>
                <a:schemeClr val="accent1"/>
              </a:solidFill>
              <a:headEnd/>
              <a:tailEnd/>
            </a:ln>
          </p:spPr>
          <p:style>
            <a:lnRef idx="2">
              <a:schemeClr val="accent5"/>
            </a:lnRef>
            <a:fillRef idx="1">
              <a:schemeClr val="lt1"/>
            </a:fillRef>
            <a:effectRef idx="0">
              <a:schemeClr val="accent5"/>
            </a:effectRef>
            <a:fontRef idx="minor">
              <a:schemeClr val="dk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1"/>
                  </a:solidFill>
                  <a:ea typeface="Arial Unicode MS" pitchFamily="34" charset="-128"/>
                  <a:cs typeface="Arial Unicode MS" pitchFamily="34" charset="-128"/>
                </a:rPr>
                <a:t>Project Management</a:t>
              </a:r>
              <a:br>
                <a:rPr lang="en-US" sz="1200" kern="0">
                  <a:solidFill>
                    <a:schemeClr val="accent4">
                      <a:lumMod val="75000"/>
                    </a:schemeClr>
                  </a:solidFill>
                  <a:ea typeface="Arial Unicode MS" pitchFamily="34" charset="-128"/>
                  <a:cs typeface="Arial Unicode MS" pitchFamily="34" charset="-128"/>
                </a:rPr>
              </a:br>
              <a:endParaRPr lang="en-US" sz="1200" kern="0">
                <a:solidFill>
                  <a:schemeClr val="accent4">
                    <a:lumMod val="75000"/>
                  </a:schemeClr>
                </a:solidFill>
                <a:ea typeface="Arial Unicode MS" pitchFamily="34" charset="-128"/>
                <a:cs typeface="Arial Unicode MS" pitchFamily="34" charset="-128"/>
              </a:endParaRPr>
            </a:p>
          </p:txBody>
        </p:sp>
        <p:sp>
          <p:nvSpPr>
            <p:cNvPr id="89" name="Chevron 88"/>
            <p:cNvSpPr/>
            <p:nvPr/>
          </p:nvSpPr>
          <p:spPr bwMode="gray">
            <a:xfrm>
              <a:off x="9994968" y="2917183"/>
              <a:ext cx="1268011" cy="335502"/>
            </a:xfrm>
            <a:prstGeom prst="chevron">
              <a:avLst/>
            </a:prstGeom>
            <a:no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36000" rIns="36000" bIns="36000"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Sprint 1…n</a:t>
              </a:r>
            </a:p>
          </p:txBody>
        </p:sp>
        <p:sp>
          <p:nvSpPr>
            <p:cNvPr id="93" name="Rounded Rectangle 92"/>
            <p:cNvSpPr/>
            <p:nvPr/>
          </p:nvSpPr>
          <p:spPr bwMode="gray">
            <a:xfrm>
              <a:off x="10712801" y="3520265"/>
              <a:ext cx="920135" cy="319137"/>
            </a:xfrm>
            <a:prstGeom prst="roundRect">
              <a:avLst/>
            </a:prstGeom>
            <a:no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36000" rIns="36000" bIns="36000"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Task 1…n</a:t>
              </a:r>
            </a:p>
          </p:txBody>
        </p:sp>
        <p:sp>
          <p:nvSpPr>
            <p:cNvPr id="99" name="Rectangle 98"/>
            <p:cNvSpPr/>
            <p:nvPr/>
          </p:nvSpPr>
          <p:spPr bwMode="gray">
            <a:xfrm>
              <a:off x="9346179" y="2090410"/>
              <a:ext cx="1007588" cy="479669"/>
            </a:xfrm>
            <a:prstGeom prst="rect">
              <a:avLst/>
            </a:prstGeom>
            <a:noFill/>
            <a:ln w="28575">
              <a:solidFill>
                <a:schemeClr val="accent1"/>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89954" tIns="71962" rIns="89954" bIns="71962" rtlCol="0" anchor="ctr"/>
            <a:lstStyle/>
            <a:p>
              <a:pPr algn="ctr" defTabSz="913852" fontAlgn="base">
                <a:spcBef>
                  <a:spcPct val="50000"/>
                </a:spcBef>
                <a:spcAft>
                  <a:spcPct val="0"/>
                </a:spcAft>
                <a:buClr>
                  <a:srgbClr val="F0AB00"/>
                </a:buClr>
                <a:buSzPct val="80000"/>
              </a:pPr>
              <a:r>
                <a:rPr lang="en-US" sz="1100" kern="0">
                  <a:solidFill>
                    <a:schemeClr val="accent1"/>
                  </a:solidFill>
                  <a:ea typeface="Arial Unicode MS" pitchFamily="34" charset="-128"/>
                  <a:cs typeface="Arial Unicode MS" pitchFamily="34" charset="-128"/>
                </a:rPr>
                <a:t>Wave 1</a:t>
              </a:r>
            </a:p>
          </p:txBody>
        </p:sp>
        <p:cxnSp>
          <p:nvCxnSpPr>
            <p:cNvPr id="77" name="Elbow Connector 91"/>
            <p:cNvCxnSpPr>
              <a:stCxn id="89" idx="2"/>
              <a:endCxn id="52" idx="1"/>
            </p:cNvCxnSpPr>
            <p:nvPr/>
          </p:nvCxnSpPr>
          <p:spPr>
            <a:xfrm rot="16200000" flipH="1">
              <a:off x="10173701" y="3624081"/>
              <a:ext cx="921197" cy="178403"/>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sp>
          <p:nvSpPr>
            <p:cNvPr id="52" name="Diamond 51"/>
            <p:cNvSpPr/>
            <p:nvPr/>
          </p:nvSpPr>
          <p:spPr bwMode="auto">
            <a:xfrm>
              <a:off x="10723501" y="3962451"/>
              <a:ext cx="972864" cy="422862"/>
            </a:xfrm>
            <a:prstGeom prst="diamond">
              <a:avLst/>
            </a:prstGeom>
            <a:ln w="28575"/>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sz="1200">
                  <a:solidFill>
                    <a:schemeClr val="accent1"/>
                  </a:solidFill>
                </a:rPr>
                <a:t>Milestone</a:t>
              </a:r>
            </a:p>
          </p:txBody>
        </p:sp>
        <p:cxnSp>
          <p:nvCxnSpPr>
            <p:cNvPr id="102" name="Elbow Connector 93"/>
            <p:cNvCxnSpPr>
              <a:stCxn id="89" idx="2"/>
              <a:endCxn id="93" idx="1"/>
            </p:cNvCxnSpPr>
            <p:nvPr/>
          </p:nvCxnSpPr>
          <p:spPr>
            <a:xfrm rot="16200000" flipH="1">
              <a:off x="10415375" y="3382407"/>
              <a:ext cx="427149" cy="167703"/>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cxnSp>
          <p:nvCxnSpPr>
            <p:cNvPr id="103" name="Elbow Connector 93"/>
            <p:cNvCxnSpPr>
              <a:stCxn id="99" idx="2"/>
              <a:endCxn id="89" idx="1"/>
            </p:cNvCxnSpPr>
            <p:nvPr/>
          </p:nvCxnSpPr>
          <p:spPr>
            <a:xfrm rot="16200000" flipH="1">
              <a:off x="9748919" y="2671133"/>
              <a:ext cx="514855" cy="312746"/>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sp>
          <p:nvSpPr>
            <p:cNvPr id="104" name="Diamond 103"/>
            <p:cNvSpPr/>
            <p:nvPr/>
          </p:nvSpPr>
          <p:spPr bwMode="auto">
            <a:xfrm>
              <a:off x="9953930" y="4385313"/>
              <a:ext cx="972864" cy="422862"/>
            </a:xfrm>
            <a:prstGeom prst="diamond">
              <a:avLst/>
            </a:prstGeom>
            <a:ln w="28575"/>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sz="1200">
                  <a:solidFill>
                    <a:schemeClr val="accent1"/>
                  </a:solidFill>
                </a:rPr>
                <a:t>Q-Gate</a:t>
              </a:r>
            </a:p>
          </p:txBody>
        </p:sp>
        <p:cxnSp>
          <p:nvCxnSpPr>
            <p:cNvPr id="105" name="Elbow Connector 93"/>
            <p:cNvCxnSpPr>
              <a:stCxn id="99" idx="2"/>
              <a:endCxn id="104" idx="1"/>
            </p:cNvCxnSpPr>
            <p:nvPr/>
          </p:nvCxnSpPr>
          <p:spPr>
            <a:xfrm rot="16200000" flipH="1">
              <a:off x="8888619" y="3531432"/>
              <a:ext cx="2026665" cy="103957"/>
            </a:xfrm>
            <a:prstGeom prst="bentConnector2">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cxnSp>
      </p:grpSp>
      <p:sp>
        <p:nvSpPr>
          <p:cNvPr id="65" name="Down Arrow 64"/>
          <p:cNvSpPr/>
          <p:nvPr/>
        </p:nvSpPr>
        <p:spPr bwMode="gray">
          <a:xfrm>
            <a:off x="6630595" y="4007225"/>
            <a:ext cx="369645" cy="1461426"/>
          </a:xfrm>
          <a:prstGeom prst="downArrow">
            <a:avLst>
              <a:gd name="adj1" fmla="val 50000"/>
              <a:gd name="adj2" fmla="val 32641"/>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sp>
        <p:nvSpPr>
          <p:cNvPr id="2" name="Title 1"/>
          <p:cNvSpPr>
            <a:spLocks noGrp="1"/>
          </p:cNvSpPr>
          <p:nvPr>
            <p:ph type="title"/>
          </p:nvPr>
        </p:nvSpPr>
        <p:spPr>
          <a:xfrm>
            <a:off x="504001" y="504000"/>
            <a:ext cx="11186476" cy="369332"/>
          </a:xfrm>
        </p:spPr>
        <p:txBody>
          <a:bodyPr/>
          <a:lstStyle/>
          <a:p>
            <a:r>
              <a:rPr lang="en-US"/>
              <a:t>Focused Build – Architecture Overview and Integration Model</a:t>
            </a:r>
          </a:p>
        </p:txBody>
      </p:sp>
      <p:cxnSp>
        <p:nvCxnSpPr>
          <p:cNvPr id="33" name="Straight Arrow Connector 32"/>
          <p:cNvCxnSpPr/>
          <p:nvPr/>
        </p:nvCxnSpPr>
        <p:spPr>
          <a:xfrm flipV="1">
            <a:off x="3122494" y="2643578"/>
            <a:ext cx="543530" cy="7908"/>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3122494" y="4732600"/>
            <a:ext cx="543530" cy="7908"/>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690739" y="4175315"/>
            <a:ext cx="4811725" cy="1050282"/>
            <a:chOff x="3689151" y="4175314"/>
            <a:chExt cx="4811725" cy="1050282"/>
          </a:xfrm>
        </p:grpSpPr>
        <p:sp>
          <p:nvSpPr>
            <p:cNvPr id="116" name="Rounded Rectangle 115"/>
            <p:cNvSpPr/>
            <p:nvPr/>
          </p:nvSpPr>
          <p:spPr bwMode="gray">
            <a:xfrm>
              <a:off x="3689151" y="4175314"/>
              <a:ext cx="4811725" cy="1050282"/>
            </a:xfrm>
            <a:prstGeom prst="roundRect">
              <a:avLst>
                <a:gd name="adj" fmla="val 4369"/>
              </a:avLst>
            </a:prstGeom>
            <a:solidFill>
              <a:schemeClr val="bg1"/>
            </a:solidFill>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3"/>
                  </a:solidFill>
                  <a:ea typeface="Arial Unicode MS" pitchFamily="34" charset="-128"/>
                  <a:cs typeface="Arial Unicode MS" pitchFamily="34" charset="-128"/>
                </a:rPr>
                <a:t>Test Suite</a:t>
              </a:r>
            </a:p>
          </p:txBody>
        </p:sp>
        <p:sp>
          <p:nvSpPr>
            <p:cNvPr id="121" name="Rectangle 120"/>
            <p:cNvSpPr/>
            <p:nvPr/>
          </p:nvSpPr>
          <p:spPr bwMode="gray">
            <a:xfrm>
              <a:off x="3918972" y="4568201"/>
              <a:ext cx="4320136" cy="552358"/>
            </a:xfrm>
            <a:prstGeom prst="rect">
              <a:avLst/>
            </a:prstGeom>
            <a:noFill/>
            <a:ln w="28575">
              <a:headEnd/>
              <a:tailEnd/>
            </a:ln>
          </p:spPr>
          <p:style>
            <a:lnRef idx="2">
              <a:schemeClr val="accent3"/>
            </a:lnRef>
            <a:fillRef idx="1">
              <a:schemeClr val="lt1"/>
            </a:fillRef>
            <a:effectRef idx="0">
              <a:schemeClr val="accent3"/>
            </a:effectRef>
            <a:fontRef idx="minor">
              <a:schemeClr val="dk1"/>
            </a:fontRef>
          </p:style>
          <p:txBody>
            <a:bodyPr lIns="89954" tIns="71962" rIns="89954" bIns="71962" rtlCol="0" anchor="ctr"/>
            <a:lstStyle/>
            <a:p>
              <a:pPr defTabSz="913852" fontAlgn="base">
                <a:spcBef>
                  <a:spcPct val="50000"/>
                </a:spcBef>
                <a:spcAft>
                  <a:spcPct val="0"/>
                </a:spcAft>
                <a:buClr>
                  <a:srgbClr val="F0AB00"/>
                </a:buClr>
                <a:buSzPct val="80000"/>
              </a:pPr>
              <a:r>
                <a:rPr lang="en-US" sz="1100" kern="0">
                  <a:solidFill>
                    <a:schemeClr val="accent3"/>
                  </a:solidFill>
                  <a:ea typeface="Arial Unicode MS" pitchFamily="34" charset="-128"/>
                  <a:cs typeface="Arial Unicode MS" pitchFamily="34" charset="-128"/>
                </a:rPr>
                <a:t>Test Plan</a:t>
              </a:r>
            </a:p>
          </p:txBody>
        </p:sp>
        <p:sp>
          <p:nvSpPr>
            <p:cNvPr id="54" name="Chevron 53"/>
            <p:cNvSpPr/>
            <p:nvPr/>
          </p:nvSpPr>
          <p:spPr bwMode="gray">
            <a:xfrm>
              <a:off x="6259492" y="4686022"/>
              <a:ext cx="1519277" cy="335502"/>
            </a:xfrm>
            <a:prstGeom prst="chevron">
              <a:avLst/>
            </a:prstGeom>
            <a:noFill/>
            <a:ln w="28575">
              <a:solidFill>
                <a:schemeClr val="accent3"/>
              </a:solidFill>
              <a:headEnd/>
              <a:tailEnd/>
            </a:ln>
          </p:spPr>
          <p:style>
            <a:lnRef idx="2">
              <a:schemeClr val="accent5">
                <a:shade val="50000"/>
              </a:schemeClr>
            </a:lnRef>
            <a:fillRef idx="1">
              <a:schemeClr val="accent5"/>
            </a:fillRef>
            <a:effectRef idx="0">
              <a:schemeClr val="accent5"/>
            </a:effectRef>
            <a:fontRef idx="minor">
              <a:schemeClr val="lt1"/>
            </a:fontRef>
          </p:style>
          <p:txBody>
            <a:bodyPr lIns="89954" tIns="71962" rIns="89954" bIns="71962" rtlCol="0" anchor="ctr"/>
            <a:lstStyle/>
            <a:p>
              <a:pPr algn="ctr" defTabSz="913852" fontAlgn="base">
                <a:spcBef>
                  <a:spcPct val="50000"/>
                </a:spcBef>
                <a:spcAft>
                  <a:spcPct val="0"/>
                </a:spcAft>
                <a:buClr>
                  <a:srgbClr val="F0AB00"/>
                </a:buClr>
                <a:buSzPct val="80000"/>
              </a:pPr>
              <a:r>
                <a:rPr lang="en-US" sz="1100" kern="0">
                  <a:solidFill>
                    <a:schemeClr val="accent3"/>
                  </a:solidFill>
                  <a:ea typeface="Arial Unicode MS" pitchFamily="34" charset="-128"/>
                  <a:cs typeface="Arial Unicode MS" pitchFamily="34" charset="-128"/>
                </a:rPr>
                <a:t>Test Package</a:t>
              </a:r>
            </a:p>
          </p:txBody>
        </p:sp>
      </p:grpSp>
      <p:sp>
        <p:nvSpPr>
          <p:cNvPr id="38" name="Down Arrow 37"/>
          <p:cNvSpPr/>
          <p:nvPr/>
        </p:nvSpPr>
        <p:spPr bwMode="gray">
          <a:xfrm>
            <a:off x="1463761" y="5225597"/>
            <a:ext cx="369645" cy="240289"/>
          </a:xfrm>
          <a:prstGeom prst="downArrow">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sp>
        <p:nvSpPr>
          <p:cNvPr id="63" name="Down Arrow 62"/>
          <p:cNvSpPr/>
          <p:nvPr/>
        </p:nvSpPr>
        <p:spPr bwMode="gray">
          <a:xfrm>
            <a:off x="5072756" y="5237237"/>
            <a:ext cx="369645" cy="240289"/>
          </a:xfrm>
          <a:prstGeom prst="downArrow">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sp>
        <p:nvSpPr>
          <p:cNvPr id="64" name="Down Arrow 63"/>
          <p:cNvSpPr/>
          <p:nvPr/>
        </p:nvSpPr>
        <p:spPr bwMode="gray">
          <a:xfrm>
            <a:off x="10305339" y="5225597"/>
            <a:ext cx="369645" cy="240289"/>
          </a:xfrm>
          <a:prstGeom prst="downArrow">
            <a:avLst/>
          </a:prstGeom>
          <a:solidFill>
            <a:schemeClr val="accent4"/>
          </a:solidFill>
          <a:ln w="6350" algn="ctr">
            <a:solidFill>
              <a:schemeClr val="accent4"/>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a:ea typeface="Arial Unicode MS" pitchFamily="34" charset="-128"/>
              <a:cs typeface="Arial Unicode MS" pitchFamily="34" charset="-128"/>
            </a:endParaRPr>
          </a:p>
        </p:txBody>
      </p:sp>
      <p:cxnSp>
        <p:nvCxnSpPr>
          <p:cNvPr id="68" name="Straight Arrow Connector 67"/>
          <p:cNvCxnSpPr/>
          <p:nvPr/>
        </p:nvCxnSpPr>
        <p:spPr>
          <a:xfrm>
            <a:off x="8308538" y="4788840"/>
            <a:ext cx="795841" cy="0"/>
          </a:xfrm>
          <a:prstGeom prst="straightConnector1">
            <a:avLst/>
          </a:prstGeom>
          <a:ln w="22225">
            <a:solidFill>
              <a:schemeClr val="bg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60344" y="2145577"/>
            <a:ext cx="2172961" cy="556949"/>
            <a:chOff x="8443882" y="2064086"/>
            <a:chExt cx="2095048" cy="544169"/>
          </a:xfrm>
          <a:solidFill>
            <a:schemeClr val="accent5"/>
          </a:solidFill>
        </p:grpSpPr>
        <p:sp>
          <p:nvSpPr>
            <p:cNvPr id="6" name="Flowchart: Decision 5"/>
            <p:cNvSpPr/>
            <p:nvPr/>
          </p:nvSpPr>
          <p:spPr bwMode="gray">
            <a:xfrm>
              <a:off x="9036166" y="2269489"/>
              <a:ext cx="144016" cy="144016"/>
            </a:xfrm>
            <a:prstGeom prst="flowChartDecision">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sp>
          <p:nvSpPr>
            <p:cNvPr id="7" name="Rounded Rectangle 6"/>
            <p:cNvSpPr/>
            <p:nvPr/>
          </p:nvSpPr>
          <p:spPr>
            <a:xfrm>
              <a:off x="9330526" y="2064087"/>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8" name="Rounded Rectangle 7"/>
            <p:cNvSpPr/>
            <p:nvPr/>
          </p:nvSpPr>
          <p:spPr>
            <a:xfrm>
              <a:off x="9186542"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9" name="Rounded Rectangle 8"/>
            <p:cNvSpPr/>
            <p:nvPr/>
          </p:nvSpPr>
          <p:spPr>
            <a:xfrm>
              <a:off x="9772504" y="2066151"/>
              <a:ext cx="288000" cy="144000"/>
            </a:xfrm>
            <a:prstGeom prst="roundRect">
              <a:avLst>
                <a:gd name="adj" fmla="val 15075"/>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10" name="Rounded Rectangle 9"/>
            <p:cNvSpPr/>
            <p:nvPr/>
          </p:nvSpPr>
          <p:spPr>
            <a:xfrm>
              <a:off x="9546550"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cxnSp>
          <p:nvCxnSpPr>
            <p:cNvPr id="11" name="Elbow Connector 10"/>
            <p:cNvCxnSpPr>
              <a:stCxn id="17" idx="3"/>
              <a:endCxn id="6" idx="1"/>
            </p:cNvCxnSpPr>
            <p:nvPr/>
          </p:nvCxnSpPr>
          <p:spPr>
            <a:xfrm>
              <a:off x="8979430" y="2136086"/>
              <a:ext cx="56736" cy="205411"/>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6" idx="0"/>
              <a:endCxn id="7" idx="1"/>
            </p:cNvCxnSpPr>
            <p:nvPr/>
          </p:nvCxnSpPr>
          <p:spPr>
            <a:xfrm rot="5400000" flipH="1" flipV="1">
              <a:off x="9152649" y="2091612"/>
              <a:ext cx="133402" cy="222352"/>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2"/>
              <a:endCxn id="8" idx="1"/>
            </p:cNvCxnSpPr>
            <p:nvPr/>
          </p:nvCxnSpPr>
          <p:spPr>
            <a:xfrm rot="16200000" flipH="1">
              <a:off x="9085983" y="2435696"/>
              <a:ext cx="122750" cy="78368"/>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2"/>
              <a:endCxn id="10" idx="0"/>
            </p:cNvCxnSpPr>
            <p:nvPr/>
          </p:nvCxnSpPr>
          <p:spPr>
            <a:xfrm rot="5400000">
              <a:off x="9676475" y="2224226"/>
              <a:ext cx="254104" cy="225954"/>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8" idx="3"/>
            </p:cNvCxnSpPr>
            <p:nvPr/>
          </p:nvCxnSpPr>
          <p:spPr>
            <a:xfrm rot="10800000">
              <a:off x="9474542" y="2536256"/>
              <a:ext cx="383358" cy="1"/>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691430"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sp>
          <p:nvSpPr>
            <p:cNvPr id="17" name="Rounded Rectangle 16"/>
            <p:cNvSpPr/>
            <p:nvPr/>
          </p:nvSpPr>
          <p:spPr>
            <a:xfrm>
              <a:off x="8691430" y="2064086"/>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algn="ctr" defTabSz="913852">
                <a:defRPr/>
              </a:pPr>
              <a:endParaRPr lang="en-US" sz="1798" b="1" kern="0">
                <a:solidFill>
                  <a:srgbClr val="7030A0"/>
                </a:solidFill>
                <a:latin typeface="Calibri" panose="020F0502020204030204"/>
              </a:endParaRPr>
            </a:p>
          </p:txBody>
        </p:sp>
        <p:cxnSp>
          <p:nvCxnSpPr>
            <p:cNvPr id="18" name="Straight Connector 17"/>
            <p:cNvCxnSpPr>
              <a:stCxn id="17" idx="2"/>
              <a:endCxn id="16" idx="0"/>
            </p:cNvCxnSpPr>
            <p:nvPr/>
          </p:nvCxnSpPr>
          <p:spPr>
            <a:xfrm>
              <a:off x="8835430" y="2208086"/>
              <a:ext cx="0" cy="256169"/>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gray">
            <a:xfrm>
              <a:off x="8443882" y="2064086"/>
              <a:ext cx="144000" cy="144000"/>
            </a:xfrm>
            <a:prstGeom prst="ellipse">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sp>
          <p:nvSpPr>
            <p:cNvPr id="20" name="Oval 19"/>
            <p:cNvSpPr/>
            <p:nvPr/>
          </p:nvSpPr>
          <p:spPr bwMode="gray">
            <a:xfrm>
              <a:off x="10394930" y="2267019"/>
              <a:ext cx="144000" cy="144000"/>
            </a:xfrm>
            <a:prstGeom prst="ellipse">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sp>
          <p:nvSpPr>
            <p:cNvPr id="21" name="Flowchart: Decision 20"/>
            <p:cNvSpPr/>
            <p:nvPr/>
          </p:nvSpPr>
          <p:spPr bwMode="gray">
            <a:xfrm>
              <a:off x="10178930" y="2267019"/>
              <a:ext cx="144016" cy="144016"/>
            </a:xfrm>
            <a:prstGeom prst="flowChartDecision">
              <a:avLst/>
            </a:prstGeom>
            <a:grpFill/>
            <a:ln w="3175" algn="ctr">
              <a:solidFill>
                <a:schemeClr val="accent5"/>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998" kern="0">
                <a:solidFill>
                  <a:srgbClr val="000000"/>
                </a:solidFill>
                <a:ea typeface="Arial Unicode MS" pitchFamily="34" charset="-128"/>
                <a:cs typeface="Arial Unicode MS" pitchFamily="34" charset="-128"/>
              </a:endParaRPr>
            </a:p>
          </p:txBody>
        </p:sp>
        <p:cxnSp>
          <p:nvCxnSpPr>
            <p:cNvPr id="22" name="Straight Connector 21"/>
            <p:cNvCxnSpPr>
              <a:stCxn id="19" idx="6"/>
              <a:endCxn id="17" idx="1"/>
            </p:cNvCxnSpPr>
            <p:nvPr/>
          </p:nvCxnSpPr>
          <p:spPr>
            <a:xfrm>
              <a:off x="8587882" y="2136086"/>
              <a:ext cx="103548" cy="0"/>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3"/>
              <a:endCxn id="21" idx="1"/>
            </p:cNvCxnSpPr>
            <p:nvPr/>
          </p:nvCxnSpPr>
          <p:spPr>
            <a:xfrm>
              <a:off x="10060504" y="2138151"/>
              <a:ext cx="118426" cy="200876"/>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2"/>
              <a:endCxn id="21" idx="3"/>
            </p:cNvCxnSpPr>
            <p:nvPr/>
          </p:nvCxnSpPr>
          <p:spPr>
            <a:xfrm flipH="1">
              <a:off x="10322946" y="2339019"/>
              <a:ext cx="71984" cy="8"/>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1" idx="2"/>
              <a:endCxn id="10" idx="3"/>
            </p:cNvCxnSpPr>
            <p:nvPr/>
          </p:nvCxnSpPr>
          <p:spPr>
            <a:xfrm rot="5400000">
              <a:off x="9980134" y="2265451"/>
              <a:ext cx="125220" cy="416388"/>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014242" y="2768498"/>
            <a:ext cx="1553310" cy="338554"/>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Process and Application </a:t>
            </a:r>
            <a:br>
              <a:rPr lang="en-US" sz="1100" kern="0">
                <a:solidFill>
                  <a:schemeClr val="accent5"/>
                </a:solidFill>
                <a:ea typeface="Arial Unicode MS" pitchFamily="34" charset="-128"/>
                <a:cs typeface="Arial Unicode MS" pitchFamily="34" charset="-128"/>
              </a:rPr>
            </a:br>
            <a:r>
              <a:rPr lang="en-US" sz="1100" kern="0">
                <a:solidFill>
                  <a:schemeClr val="accent5"/>
                </a:solidFill>
                <a:ea typeface="Arial Unicode MS" pitchFamily="34" charset="-128"/>
                <a:cs typeface="Arial Unicode MS" pitchFamily="34" charset="-128"/>
              </a:rPr>
              <a:t>Landscape</a:t>
            </a:r>
          </a:p>
        </p:txBody>
      </p:sp>
      <p:sp>
        <p:nvSpPr>
          <p:cNvPr id="101" name="Rounded Rectangle 100"/>
          <p:cNvSpPr/>
          <p:nvPr/>
        </p:nvSpPr>
        <p:spPr bwMode="gray">
          <a:xfrm>
            <a:off x="504001" y="1622424"/>
            <a:ext cx="2594138" cy="3603171"/>
          </a:xfrm>
          <a:prstGeom prst="roundRect">
            <a:avLst>
              <a:gd name="adj" fmla="val 4369"/>
            </a:avLst>
          </a:prstGeom>
          <a:ln w="28575">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5"/>
                </a:solidFill>
                <a:ea typeface="Arial Unicode MS" pitchFamily="34" charset="-128"/>
                <a:cs typeface="Arial Unicode MS" pitchFamily="34" charset="-128"/>
              </a:rPr>
              <a:t>Process Management</a:t>
            </a:r>
          </a:p>
        </p:txBody>
      </p:sp>
      <p:sp>
        <p:nvSpPr>
          <p:cNvPr id="119" name="Oval 118"/>
          <p:cNvSpPr/>
          <p:nvPr/>
        </p:nvSpPr>
        <p:spPr bwMode="gray">
          <a:xfrm>
            <a:off x="2292730" y="4389352"/>
            <a:ext cx="363945" cy="363511"/>
          </a:xfrm>
          <a:prstGeom prst="ellipse">
            <a:avLst/>
          </a:prstGeom>
          <a:solidFill>
            <a:schemeClr val="bg1"/>
          </a:solidFill>
          <a:ln w="28575" algn="ctr">
            <a:solidFill>
              <a:schemeClr val="accent5"/>
            </a:solidFill>
            <a:miter lim="800000"/>
            <a:headEnd/>
            <a:tailEnd/>
          </a:ln>
        </p:spPr>
        <p:txBody>
          <a:bodyPr lIns="89954" tIns="71962" rIns="89954" bIns="71962" rtlCol="0" anchor="ctr"/>
          <a:lstStyle/>
          <a:p>
            <a:pPr algn="ctr" defTabSz="914126">
              <a:defRPr/>
            </a:pPr>
            <a:r>
              <a:rPr lang="en-US" sz="1600" kern="0">
                <a:solidFill>
                  <a:schemeClr val="accent5"/>
                </a:solidFill>
                <a:latin typeface="SAP-icons"/>
              </a:rPr>
              <a:t></a:t>
            </a:r>
          </a:p>
        </p:txBody>
      </p:sp>
      <p:sp>
        <p:nvSpPr>
          <p:cNvPr id="120" name="TextBox 119"/>
          <p:cNvSpPr txBox="1"/>
          <p:nvPr/>
        </p:nvSpPr>
        <p:spPr>
          <a:xfrm>
            <a:off x="2075376" y="4806790"/>
            <a:ext cx="713337" cy="169277"/>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Test Cases</a:t>
            </a:r>
          </a:p>
        </p:txBody>
      </p:sp>
      <p:pic>
        <p:nvPicPr>
          <p:cNvPr id="69" name="Picture 68"/>
          <p:cNvPicPr>
            <a:picLocks noChangeAspect="1"/>
          </p:cNvPicPr>
          <p:nvPr/>
        </p:nvPicPr>
        <p:blipFill>
          <a:blip r:embed="rId3"/>
          <a:stretch>
            <a:fillRect/>
          </a:stretch>
        </p:blipFill>
        <p:spPr>
          <a:xfrm>
            <a:off x="624584" y="4057300"/>
            <a:ext cx="1144436" cy="1028356"/>
          </a:xfrm>
          <a:prstGeom prst="rect">
            <a:avLst/>
          </a:prstGeom>
          <a:ln w="12700">
            <a:noFill/>
          </a:ln>
        </p:spPr>
      </p:pic>
      <p:sp>
        <p:nvSpPr>
          <p:cNvPr id="70" name="TextBox 69"/>
          <p:cNvSpPr txBox="1"/>
          <p:nvPr/>
        </p:nvSpPr>
        <p:spPr>
          <a:xfrm>
            <a:off x="888264" y="3886425"/>
            <a:ext cx="596317" cy="169277"/>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Branches</a:t>
            </a:r>
          </a:p>
        </p:txBody>
      </p:sp>
      <p:sp>
        <p:nvSpPr>
          <p:cNvPr id="73" name="Oval 72"/>
          <p:cNvSpPr/>
          <p:nvPr/>
        </p:nvSpPr>
        <p:spPr bwMode="gray">
          <a:xfrm>
            <a:off x="2169967" y="3084934"/>
            <a:ext cx="388987" cy="379092"/>
          </a:xfrm>
          <a:prstGeom prst="ellipse">
            <a:avLst/>
          </a:prstGeom>
          <a:solidFill>
            <a:schemeClr val="bg1"/>
          </a:solidFill>
          <a:ln w="28575" algn="ctr">
            <a:solidFill>
              <a:schemeClr val="accent5"/>
            </a:solidFill>
            <a:miter lim="800000"/>
            <a:headEnd/>
            <a:tailEnd/>
          </a:ln>
        </p:spPr>
        <p:txBody>
          <a:bodyPr lIns="89954" tIns="71962" rIns="89954" bIns="71962" rtlCol="0" anchor="ctr"/>
          <a:lstStyle/>
          <a:p>
            <a:pPr algn="ctr" defTabSz="914126">
              <a:defRPr/>
            </a:pPr>
            <a:r>
              <a:rPr lang="en-US" sz="1600" kern="0">
                <a:solidFill>
                  <a:schemeClr val="accent5"/>
                </a:solidFill>
                <a:latin typeface="SAP-icons"/>
              </a:rPr>
              <a:t></a:t>
            </a:r>
          </a:p>
        </p:txBody>
      </p:sp>
      <p:sp>
        <p:nvSpPr>
          <p:cNvPr id="74" name="TextBox 73"/>
          <p:cNvSpPr txBox="1"/>
          <p:nvPr/>
        </p:nvSpPr>
        <p:spPr>
          <a:xfrm>
            <a:off x="1722708" y="3520266"/>
            <a:ext cx="1192323" cy="169233"/>
          </a:xfrm>
          <a:prstGeom prst="rect">
            <a:avLst/>
          </a:prstGeom>
          <a:solidFill>
            <a:schemeClr val="bg1"/>
          </a:solidFill>
          <a:ln>
            <a:noFill/>
          </a:ln>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chemeClr val="accent5"/>
                </a:solidFill>
                <a:ea typeface="Arial Unicode MS" pitchFamily="34" charset="-128"/>
                <a:cs typeface="Arial Unicode MS" pitchFamily="34" charset="-128"/>
              </a:rPr>
              <a:t>Design Documents</a:t>
            </a:r>
          </a:p>
        </p:txBody>
      </p:sp>
      <p:cxnSp>
        <p:nvCxnSpPr>
          <p:cNvPr id="87" name="Straight Arrow Connector 86"/>
          <p:cNvCxnSpPr/>
          <p:nvPr/>
        </p:nvCxnSpPr>
        <p:spPr>
          <a:xfrm>
            <a:off x="8240698" y="3322362"/>
            <a:ext cx="851051" cy="0"/>
          </a:xfrm>
          <a:prstGeom prst="straightConnector1">
            <a:avLst/>
          </a:prstGeom>
          <a:ln w="22225">
            <a:solidFill>
              <a:schemeClr val="bg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a:off x="6822746" y="2643578"/>
            <a:ext cx="2269003" cy="0"/>
          </a:xfrm>
          <a:prstGeom prst="straightConnector1">
            <a:avLst/>
          </a:prstGeom>
          <a:ln w="22225">
            <a:solidFill>
              <a:schemeClr val="bg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3694365" y="1622424"/>
            <a:ext cx="4811725" cy="2373159"/>
            <a:chOff x="3692777" y="1467984"/>
            <a:chExt cx="4811725" cy="2527600"/>
          </a:xfrm>
        </p:grpSpPr>
        <p:grpSp>
          <p:nvGrpSpPr>
            <p:cNvPr id="43" name="Group 42"/>
            <p:cNvGrpSpPr/>
            <p:nvPr/>
          </p:nvGrpSpPr>
          <p:grpSpPr>
            <a:xfrm>
              <a:off x="3692777" y="1467984"/>
              <a:ext cx="4811725" cy="2527600"/>
              <a:chOff x="3692777" y="1467984"/>
              <a:chExt cx="4811725" cy="2527600"/>
            </a:xfrm>
          </p:grpSpPr>
          <p:sp>
            <p:nvSpPr>
              <p:cNvPr id="29" name="Oval 28"/>
              <p:cNvSpPr/>
              <p:nvPr/>
            </p:nvSpPr>
            <p:spPr bwMode="gray">
              <a:xfrm>
                <a:off x="6031145" y="2373720"/>
                <a:ext cx="539718" cy="539718"/>
              </a:xfrm>
              <a:prstGeom prst="ellipse">
                <a:avLst/>
              </a:prstGeom>
              <a:solidFill>
                <a:schemeClr val="bg1"/>
              </a:solidFill>
              <a:ln w="28575" algn="ctr">
                <a:solidFill>
                  <a:srgbClr val="4FB81C"/>
                </a:solidFill>
                <a:miter lim="800000"/>
                <a:headEnd/>
                <a:tailEnd/>
              </a:ln>
            </p:spPr>
            <p:txBody>
              <a:bodyPr lIns="89954" tIns="71962" rIns="89954" bIns="71962" rtlCol="0" anchor="ctr"/>
              <a:lstStyle/>
              <a:p>
                <a:pPr algn="ctr" defTabSz="914126">
                  <a:defRPr/>
                </a:pPr>
                <a:r>
                  <a:rPr lang="en-US" sz="2398" kern="0">
                    <a:solidFill>
                      <a:srgbClr val="4FB81C"/>
                    </a:solidFill>
                    <a:latin typeface="SAP-icons"/>
                  </a:rPr>
                  <a:t></a:t>
                </a:r>
              </a:p>
            </p:txBody>
          </p:sp>
          <p:sp>
            <p:nvSpPr>
              <p:cNvPr id="30" name="TextBox 29"/>
              <p:cNvSpPr txBox="1"/>
              <p:nvPr/>
            </p:nvSpPr>
            <p:spPr>
              <a:xfrm>
                <a:off x="4117877" y="3017141"/>
                <a:ext cx="878446" cy="180293"/>
              </a:xfrm>
              <a:prstGeom prst="rect">
                <a:avLst/>
              </a:prstGeom>
              <a:noFill/>
            </p:spPr>
            <p:txBody>
              <a:bodyPr wrap="none" lIns="0" tIns="0" rIns="0" bIns="0" rtlCol="0">
                <a:spAutoFit/>
              </a:bodyPr>
              <a:lstStyle/>
              <a:p>
                <a:pPr defTabSz="914126" fontAlgn="base">
                  <a:spcBef>
                    <a:spcPts val="600"/>
                  </a:spcBef>
                  <a:spcAft>
                    <a:spcPct val="0"/>
                  </a:spcAft>
                  <a:buClr>
                    <a:srgbClr val="F0AB00"/>
                  </a:buClr>
                  <a:buSzPct val="80000"/>
                  <a:defRPr/>
                </a:pPr>
                <a:r>
                  <a:rPr lang="en-US" sz="1100" kern="0">
                    <a:solidFill>
                      <a:srgbClr val="8F369B"/>
                    </a:solidFill>
                    <a:ea typeface="Arial Unicode MS" pitchFamily="34" charset="-128"/>
                    <a:cs typeface="Arial Unicode MS" pitchFamily="34" charset="-128"/>
                  </a:rPr>
                  <a:t>Requirements</a:t>
                </a:r>
              </a:p>
            </p:txBody>
          </p:sp>
          <p:sp>
            <p:nvSpPr>
              <p:cNvPr id="31" name="TextBox 30"/>
              <p:cNvSpPr txBox="1"/>
              <p:nvPr/>
            </p:nvSpPr>
            <p:spPr>
              <a:xfrm>
                <a:off x="5788042" y="3017093"/>
                <a:ext cx="1025922" cy="180293"/>
              </a:xfrm>
              <a:prstGeom prst="rect">
                <a:avLst/>
              </a:prstGeom>
              <a:noFill/>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rgbClr val="4FB81C"/>
                    </a:solidFill>
                    <a:ea typeface="Arial Unicode MS" pitchFamily="34" charset="-128"/>
                    <a:cs typeface="Arial Unicode MS" pitchFamily="34" charset="-128"/>
                  </a:rPr>
                  <a:t>Work Packages </a:t>
                </a:r>
              </a:p>
            </p:txBody>
          </p:sp>
          <p:cxnSp>
            <p:nvCxnSpPr>
              <p:cNvPr id="32" name="Straight Arrow Connector 31"/>
              <p:cNvCxnSpPr/>
              <p:nvPr/>
            </p:nvCxnSpPr>
            <p:spPr>
              <a:xfrm flipV="1">
                <a:off x="5071168" y="2643578"/>
                <a:ext cx="461360" cy="7908"/>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gray">
              <a:xfrm>
                <a:off x="7208019" y="3069248"/>
                <a:ext cx="539718" cy="539718"/>
              </a:xfrm>
              <a:prstGeom prst="ellipse">
                <a:avLst/>
              </a:prstGeom>
              <a:solidFill>
                <a:schemeClr val="bg1"/>
              </a:solidFill>
              <a:ln w="28575" algn="ctr">
                <a:solidFill>
                  <a:srgbClr val="0076CB"/>
                </a:solidFill>
                <a:miter lim="800000"/>
                <a:headEnd/>
                <a:tailEnd/>
              </a:ln>
            </p:spPr>
            <p:txBody>
              <a:bodyPr lIns="89954" tIns="71962" rIns="89954" bIns="71962" rtlCol="0" anchor="ctr"/>
              <a:lstStyle/>
              <a:p>
                <a:pPr algn="ctr" defTabSz="914126">
                  <a:defRPr/>
                </a:pPr>
                <a:r>
                  <a:rPr lang="en-US" sz="2400">
                    <a:solidFill>
                      <a:srgbClr val="0076CB"/>
                    </a:solidFill>
                    <a:latin typeface="SAP-icons" panose="02000503000000000000" pitchFamily="2" charset="0"/>
                  </a:rPr>
                  <a:t></a:t>
                </a:r>
                <a:endParaRPr lang="en-US" sz="2400">
                  <a:solidFill>
                    <a:srgbClr val="0076CB"/>
                  </a:solidFill>
                  <a:latin typeface="SAP-icons"/>
                </a:endParaRPr>
              </a:p>
            </p:txBody>
          </p:sp>
          <p:sp>
            <p:nvSpPr>
              <p:cNvPr id="84" name="TextBox 83"/>
              <p:cNvSpPr txBox="1"/>
              <p:nvPr/>
            </p:nvSpPr>
            <p:spPr>
              <a:xfrm>
                <a:off x="7156534" y="3676232"/>
                <a:ext cx="748603" cy="180293"/>
              </a:xfrm>
              <a:prstGeom prst="rect">
                <a:avLst/>
              </a:prstGeom>
              <a:noFill/>
            </p:spPr>
            <p:txBody>
              <a:bodyPr wrap="none" lIns="0" tIns="0" rIns="0" bIns="0" rtlCol="0">
                <a:spAutoFit/>
              </a:bodyPr>
              <a:lstStyle/>
              <a:p>
                <a:pPr algn="ctr" defTabSz="914126" fontAlgn="base">
                  <a:spcBef>
                    <a:spcPts val="600"/>
                  </a:spcBef>
                  <a:spcAft>
                    <a:spcPct val="0"/>
                  </a:spcAft>
                  <a:buClr>
                    <a:srgbClr val="F0AB00"/>
                  </a:buClr>
                  <a:buSzPct val="80000"/>
                  <a:defRPr/>
                </a:pPr>
                <a:r>
                  <a:rPr lang="en-US" sz="1100" kern="0">
                    <a:solidFill>
                      <a:srgbClr val="0076CB"/>
                    </a:solidFill>
                    <a:ea typeface="Arial Unicode MS" pitchFamily="34" charset="-128"/>
                    <a:cs typeface="Arial Unicode MS" pitchFamily="34" charset="-128"/>
                  </a:rPr>
                  <a:t>Work Items </a:t>
                </a:r>
              </a:p>
            </p:txBody>
          </p:sp>
          <p:sp>
            <p:nvSpPr>
              <p:cNvPr id="100" name="Rounded Rectangle 99"/>
              <p:cNvSpPr/>
              <p:nvPr/>
            </p:nvSpPr>
            <p:spPr bwMode="gray">
              <a:xfrm>
                <a:off x="3692777" y="1467984"/>
                <a:ext cx="4811725" cy="2527600"/>
              </a:xfrm>
              <a:prstGeom prst="roundRect">
                <a:avLst>
                  <a:gd name="adj" fmla="val 4369"/>
                </a:avLst>
              </a:prstGeom>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3"/>
                    </a:solidFill>
                    <a:ea typeface="Arial Unicode MS" pitchFamily="34" charset="-128"/>
                    <a:cs typeface="Arial Unicode MS" pitchFamily="34" charset="-128"/>
                  </a:rPr>
                  <a:t>Requirements / Work Packages / Work Items</a:t>
                </a:r>
              </a:p>
            </p:txBody>
          </p:sp>
          <p:cxnSp>
            <p:nvCxnSpPr>
              <p:cNvPr id="113" name="Straight Arrow Connector 112"/>
              <p:cNvCxnSpPr/>
              <p:nvPr/>
            </p:nvCxnSpPr>
            <p:spPr>
              <a:xfrm>
                <a:off x="6821158" y="2812069"/>
                <a:ext cx="298614" cy="250785"/>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6" name="Oval 75"/>
            <p:cNvSpPr>
              <a:spLocks noChangeAspect="1"/>
            </p:cNvSpPr>
            <p:nvPr/>
          </p:nvSpPr>
          <p:spPr bwMode="gray">
            <a:xfrm>
              <a:off x="4280873" y="2345182"/>
              <a:ext cx="540000" cy="540000"/>
            </a:xfrm>
            <a:prstGeom prst="ellipse">
              <a:avLst/>
            </a:prstGeom>
            <a:solidFill>
              <a:schemeClr val="bg1"/>
            </a:solidFill>
            <a:ln w="28575" algn="ctr">
              <a:solidFill>
                <a:srgbClr val="8F369B"/>
              </a:solidFill>
              <a:miter lim="800000"/>
              <a:headEnd/>
              <a:tailEnd/>
            </a:ln>
          </p:spPr>
          <p:txBody>
            <a:bodyPr lIns="90021" tIns="72017" rIns="90021" bIns="72017" rtlCol="0" anchor="ctr"/>
            <a:lstStyle/>
            <a:p>
              <a:pPr algn="ctr" defTabSz="914583"/>
              <a:r>
                <a:rPr lang="en-US" sz="2400">
                  <a:solidFill>
                    <a:srgbClr val="8F369B"/>
                  </a:solidFill>
                  <a:latin typeface="SAP-icons"/>
                </a:rPr>
                <a:t></a:t>
              </a:r>
            </a:p>
          </p:txBody>
        </p:sp>
      </p:grpSp>
      <p:cxnSp>
        <p:nvCxnSpPr>
          <p:cNvPr id="47" name="Connector: Curved 46"/>
          <p:cNvCxnSpPr/>
          <p:nvPr/>
        </p:nvCxnSpPr>
        <p:spPr>
          <a:xfrm rot="10800000">
            <a:off x="2828447" y="3333774"/>
            <a:ext cx="2298280" cy="174851"/>
          </a:xfrm>
          <a:prstGeom prst="curvedConnector3">
            <a:avLst>
              <a:gd name="adj1" fmla="val 50000"/>
            </a:avLst>
          </a:prstGeom>
          <a:ln w="19050">
            <a:solidFill>
              <a:schemeClr val="accent5"/>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p:cNvCxnSpPr/>
          <p:nvPr/>
        </p:nvCxnSpPr>
        <p:spPr>
          <a:xfrm rot="10800000" flipV="1">
            <a:off x="2765665" y="3661025"/>
            <a:ext cx="2513463" cy="934719"/>
          </a:xfrm>
          <a:prstGeom prst="curvedConnector3">
            <a:avLst>
              <a:gd name="adj1" fmla="val 50000"/>
            </a:avLst>
          </a:prstGeom>
          <a:ln w="19050">
            <a:solidFill>
              <a:schemeClr val="accent5"/>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14"/>
          <p:cNvSpPr/>
          <p:nvPr/>
        </p:nvSpPr>
        <p:spPr bwMode="gray">
          <a:xfrm>
            <a:off x="474816" y="940245"/>
            <a:ext cx="11243569" cy="551617"/>
          </a:xfrm>
          <a:prstGeom prst="roundRect">
            <a:avLst>
              <a:gd name="adj" fmla="val 4369"/>
            </a:avLst>
          </a:prstGeom>
          <a:ln w="28575">
            <a:solidFill>
              <a:schemeClr val="accent3">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3">
                    <a:lumMod val="50000"/>
                  </a:schemeClr>
                </a:solidFill>
                <a:ea typeface="Arial Unicode MS" pitchFamily="34" charset="-128"/>
                <a:cs typeface="Arial Unicode MS" pitchFamily="34" charset="-128"/>
              </a:rPr>
              <a:t>Release Management</a:t>
            </a:r>
          </a:p>
        </p:txBody>
      </p:sp>
      <p:sp>
        <p:nvSpPr>
          <p:cNvPr id="3" name="TextBox 2"/>
          <p:cNvSpPr txBox="1"/>
          <p:nvPr/>
        </p:nvSpPr>
        <p:spPr>
          <a:xfrm>
            <a:off x="9320785" y="1255142"/>
            <a:ext cx="1652697"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a:solidFill>
                  <a:schemeClr val="accent3">
                    <a:lumMod val="50000"/>
                  </a:schemeClr>
                </a:solidFill>
                <a:ea typeface="Arial Unicode MS" pitchFamily="34" charset="-128"/>
                <a:cs typeface="Arial Unicode MS" pitchFamily="34" charset="-128"/>
              </a:rPr>
              <a:t>Release Number and Cycle</a:t>
            </a:r>
          </a:p>
        </p:txBody>
      </p:sp>
      <p:sp>
        <p:nvSpPr>
          <p:cNvPr id="246" name="TextBox 245"/>
          <p:cNvSpPr txBox="1"/>
          <p:nvPr/>
        </p:nvSpPr>
        <p:spPr>
          <a:xfrm>
            <a:off x="959038" y="1248307"/>
            <a:ext cx="1646285"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a:solidFill>
                  <a:schemeClr val="accent3">
                    <a:lumMod val="50000"/>
                  </a:schemeClr>
                </a:solidFill>
                <a:ea typeface="Arial Unicode MS" pitchFamily="34" charset="-128"/>
                <a:cs typeface="Arial Unicode MS" pitchFamily="34" charset="-128"/>
              </a:rPr>
              <a:t>Change Control Landscape</a:t>
            </a:r>
          </a:p>
        </p:txBody>
      </p:sp>
      <p:cxnSp>
        <p:nvCxnSpPr>
          <p:cNvPr id="81" name="Straight Arrow Connector 80">
            <a:extLst>
              <a:ext uri="{FF2B5EF4-FFF2-40B4-BE49-F238E27FC236}">
                <a16:creationId xmlns:a16="http://schemas.microsoft.com/office/drawing/2014/main" id="{B3BA4C6D-9B24-47AD-BF60-00E8D67598F9}"/>
              </a:ext>
            </a:extLst>
          </p:cNvPr>
          <p:cNvCxnSpPr>
            <a:cxnSpLocks/>
          </p:cNvCxnSpPr>
          <p:nvPr/>
        </p:nvCxnSpPr>
        <p:spPr>
          <a:xfrm>
            <a:off x="6461256" y="3333771"/>
            <a:ext cx="169339" cy="1086077"/>
          </a:xfrm>
          <a:prstGeom prst="straightConnector1">
            <a:avLst/>
          </a:prstGeom>
          <a:ln w="22225">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266DE339-2EC8-4AFC-B55C-F2081FF29DAC}"/>
              </a:ext>
            </a:extLst>
          </p:cNvPr>
          <p:cNvGrpSpPr/>
          <p:nvPr/>
        </p:nvGrpSpPr>
        <p:grpSpPr>
          <a:xfrm>
            <a:off x="504001" y="5477526"/>
            <a:ext cx="11193951" cy="850069"/>
            <a:chOff x="504001" y="5477526"/>
            <a:chExt cx="11193951" cy="850069"/>
          </a:xfrm>
        </p:grpSpPr>
        <p:sp>
          <p:nvSpPr>
            <p:cNvPr id="115" name="Rounded Rectangle 114"/>
            <p:cNvSpPr/>
            <p:nvPr/>
          </p:nvSpPr>
          <p:spPr bwMode="gray">
            <a:xfrm>
              <a:off x="504001" y="5477526"/>
              <a:ext cx="11193951" cy="850069"/>
            </a:xfrm>
            <a:prstGeom prst="roundRect">
              <a:avLst>
                <a:gd name="adj" fmla="val 4369"/>
              </a:avLst>
            </a:prstGeom>
            <a:ln w="28575">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algn="ctr" defTabSz="913852" fontAlgn="base">
                <a:spcBef>
                  <a:spcPct val="50000"/>
                </a:spcBef>
                <a:spcAft>
                  <a:spcPct val="0"/>
                </a:spcAft>
                <a:buClr>
                  <a:srgbClr val="F0AB00"/>
                </a:buClr>
                <a:buSzPct val="80000"/>
              </a:pPr>
              <a:r>
                <a:rPr lang="en-US" sz="1200" kern="0">
                  <a:solidFill>
                    <a:schemeClr val="accent4"/>
                  </a:solidFill>
                  <a:ea typeface="Arial Unicode MS" pitchFamily="34" charset="-128"/>
                  <a:cs typeface="Arial Unicode MS" pitchFamily="34" charset="-128"/>
                </a:rPr>
                <a:t>Focused Build Dashboards</a:t>
              </a:r>
            </a:p>
          </p:txBody>
        </p:sp>
        <p:pic>
          <p:nvPicPr>
            <p:cNvPr id="27" name="Picture 26"/>
            <p:cNvPicPr>
              <a:picLocks noChangeAspect="1"/>
            </p:cNvPicPr>
            <p:nvPr/>
          </p:nvPicPr>
          <p:blipFill>
            <a:blip r:embed="rId4"/>
            <a:stretch>
              <a:fillRect/>
            </a:stretch>
          </p:blipFill>
          <p:spPr>
            <a:xfrm>
              <a:off x="8851047" y="5790720"/>
              <a:ext cx="1231669" cy="298346"/>
            </a:xfrm>
            <a:prstGeom prst="rect">
              <a:avLst/>
            </a:prstGeom>
          </p:spPr>
        </p:pic>
        <p:pic>
          <p:nvPicPr>
            <p:cNvPr id="28" name="Picture 27"/>
            <p:cNvPicPr>
              <a:picLocks noChangeAspect="1"/>
            </p:cNvPicPr>
            <p:nvPr/>
          </p:nvPicPr>
          <p:blipFill>
            <a:blip r:embed="rId5"/>
            <a:stretch>
              <a:fillRect/>
            </a:stretch>
          </p:blipFill>
          <p:spPr>
            <a:xfrm>
              <a:off x="4436185" y="5744424"/>
              <a:ext cx="1170880" cy="390937"/>
            </a:xfrm>
            <a:prstGeom prst="rect">
              <a:avLst/>
            </a:prstGeom>
          </p:spPr>
        </p:pic>
        <p:pic>
          <p:nvPicPr>
            <p:cNvPr id="34" name="Picture 33"/>
            <p:cNvPicPr>
              <a:picLocks noChangeAspect="1"/>
            </p:cNvPicPr>
            <p:nvPr/>
          </p:nvPicPr>
          <p:blipFill rotWithShape="1">
            <a:blip r:embed="rId6"/>
            <a:srcRect l="1515"/>
            <a:stretch/>
          </p:blipFill>
          <p:spPr>
            <a:xfrm>
              <a:off x="3119071" y="5719224"/>
              <a:ext cx="1213198" cy="428736"/>
            </a:xfrm>
            <a:prstGeom prst="rect">
              <a:avLst/>
            </a:prstGeom>
          </p:spPr>
        </p:pic>
        <p:pic>
          <p:nvPicPr>
            <p:cNvPr id="37" name="Picture 36"/>
            <p:cNvPicPr>
              <a:picLocks noChangeAspect="1"/>
            </p:cNvPicPr>
            <p:nvPr/>
          </p:nvPicPr>
          <p:blipFill>
            <a:blip r:embed="rId7"/>
            <a:stretch>
              <a:fillRect/>
            </a:stretch>
          </p:blipFill>
          <p:spPr>
            <a:xfrm>
              <a:off x="2112459" y="5521033"/>
              <a:ext cx="715988" cy="724154"/>
            </a:xfrm>
            <a:prstGeom prst="rect">
              <a:avLst/>
            </a:prstGeom>
          </p:spPr>
        </p:pic>
        <p:pic>
          <p:nvPicPr>
            <p:cNvPr id="39" name="Picture 38"/>
            <p:cNvPicPr>
              <a:picLocks noChangeAspect="1"/>
            </p:cNvPicPr>
            <p:nvPr/>
          </p:nvPicPr>
          <p:blipFill>
            <a:blip r:embed="rId8"/>
            <a:stretch>
              <a:fillRect/>
            </a:stretch>
          </p:blipFill>
          <p:spPr>
            <a:xfrm>
              <a:off x="7821144" y="5531849"/>
              <a:ext cx="699254" cy="702521"/>
            </a:xfrm>
            <a:prstGeom prst="rect">
              <a:avLst/>
            </a:prstGeom>
          </p:spPr>
        </p:pic>
        <p:pic>
          <p:nvPicPr>
            <p:cNvPr id="82" name="Picture 81">
              <a:extLst>
                <a:ext uri="{FF2B5EF4-FFF2-40B4-BE49-F238E27FC236}">
                  <a16:creationId xmlns:a16="http://schemas.microsoft.com/office/drawing/2014/main" id="{1307ABAE-2C93-4285-9387-6C245BCE51FB}"/>
                </a:ext>
              </a:extLst>
            </p:cNvPr>
            <p:cNvPicPr>
              <a:picLocks noChangeAspect="1"/>
            </p:cNvPicPr>
            <p:nvPr/>
          </p:nvPicPr>
          <p:blipFill rotWithShape="1">
            <a:blip r:embed="rId9"/>
            <a:srcRect l="6887" t="16528" r="12891" b="8278"/>
            <a:stretch/>
          </p:blipFill>
          <p:spPr>
            <a:xfrm>
              <a:off x="10443205" y="5546775"/>
              <a:ext cx="715988" cy="706522"/>
            </a:xfrm>
            <a:prstGeom prst="rect">
              <a:avLst/>
            </a:prstGeom>
            <a:effectLst/>
          </p:spPr>
        </p:pic>
        <p:pic>
          <p:nvPicPr>
            <p:cNvPr id="35" name="Picture 34">
              <a:extLst>
                <a:ext uri="{FF2B5EF4-FFF2-40B4-BE49-F238E27FC236}">
                  <a16:creationId xmlns:a16="http://schemas.microsoft.com/office/drawing/2014/main" id="{313D22AE-E80E-40B2-8025-8CC10AC1D129}"/>
                </a:ext>
              </a:extLst>
            </p:cNvPr>
            <p:cNvPicPr>
              <a:picLocks noChangeAspect="1"/>
            </p:cNvPicPr>
            <p:nvPr/>
          </p:nvPicPr>
          <p:blipFill>
            <a:blip r:embed="rId10"/>
            <a:stretch>
              <a:fillRect/>
            </a:stretch>
          </p:blipFill>
          <p:spPr>
            <a:xfrm>
              <a:off x="6580870" y="5733505"/>
              <a:ext cx="815493" cy="511682"/>
            </a:xfrm>
            <a:prstGeom prst="rect">
              <a:avLst/>
            </a:prstGeom>
          </p:spPr>
        </p:pic>
        <p:pic>
          <p:nvPicPr>
            <p:cNvPr id="40" name="Picture 39">
              <a:extLst>
                <a:ext uri="{FF2B5EF4-FFF2-40B4-BE49-F238E27FC236}">
                  <a16:creationId xmlns:a16="http://schemas.microsoft.com/office/drawing/2014/main" id="{9B86E038-85CC-4EBA-B377-171CC6BF959D}"/>
                </a:ext>
              </a:extLst>
            </p:cNvPr>
            <p:cNvPicPr>
              <a:picLocks noChangeAspect="1"/>
            </p:cNvPicPr>
            <p:nvPr/>
          </p:nvPicPr>
          <p:blipFill>
            <a:blip r:embed="rId11"/>
            <a:stretch>
              <a:fillRect/>
            </a:stretch>
          </p:blipFill>
          <p:spPr>
            <a:xfrm>
              <a:off x="683150" y="5564494"/>
              <a:ext cx="996811" cy="730539"/>
            </a:xfrm>
            <a:prstGeom prst="rect">
              <a:avLst/>
            </a:prstGeom>
          </p:spPr>
        </p:pic>
      </p:grpSp>
    </p:spTree>
    <p:extLst>
      <p:ext uri="{BB962C8B-B14F-4D97-AF65-F5344CB8AC3E}">
        <p14:creationId xmlns:p14="http://schemas.microsoft.com/office/powerpoint/2010/main" val="6217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left)">
                                      <p:cBhvr>
                                        <p:cTn id="20" dur="500"/>
                                        <p:tgtEl>
                                          <p:spTgt spid="8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left)">
                                      <p:cBhvr>
                                        <p:cTn id="25" dur="500"/>
                                        <p:tgtEl>
                                          <p:spTgt spid="8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right)">
                                      <p:cBhvr>
                                        <p:cTn id="40" dur="500"/>
                                        <p:tgtEl>
                                          <p:spTgt spid="90"/>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19"/>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500"/>
                                        <p:tgtEl>
                                          <p:spTgt spid="8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wipe(left)">
                                      <p:cBhvr>
                                        <p:cTn id="55" dur="500"/>
                                        <p:tgtEl>
                                          <p:spTgt spid="122"/>
                                        </p:tgtEl>
                                      </p:cBhvr>
                                    </p:animEffect>
                                  </p:childTnLst>
                                </p:cTn>
                              </p:par>
                            </p:childTnLst>
                          </p:cTn>
                        </p:par>
                        <p:par>
                          <p:cTn id="56" fill="hold">
                            <p:stCondLst>
                              <p:cond delay="1000"/>
                            </p:stCondLst>
                            <p:childTnLst>
                              <p:par>
                                <p:cTn id="57" presetID="1" presetClass="entr" presetSubtype="0"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left)">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up)">
                                      <p:cBhvr>
                                        <p:cTn id="70" dur="500"/>
                                        <p:tgtEl>
                                          <p:spTgt spid="65"/>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wipe(up)">
                                      <p:cBhvr>
                                        <p:cTn id="73" dur="500"/>
                                        <p:tgtEl>
                                          <p:spTgt spid="63"/>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wipe(up)">
                                      <p:cBhvr>
                                        <p:cTn id="76" dur="500"/>
                                        <p:tgtEl>
                                          <p:spTgt spid="64"/>
                                        </p:tgtEl>
                                      </p:cBhvr>
                                    </p:animEffec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8" grpId="0" animBg="1"/>
      <p:bldP spid="63" grpId="0" animBg="1"/>
      <p:bldP spid="64" grpId="0" animBg="1"/>
      <p:bldP spid="119" grpId="0" animBg="1"/>
      <p:bldP spid="120" grpId="0" animBg="1"/>
      <p:bldP spid="73" grpId="0" animBg="1"/>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Straight Arrow Connector 108">
            <a:extLst>
              <a:ext uri="{FF2B5EF4-FFF2-40B4-BE49-F238E27FC236}">
                <a16:creationId xmlns:a16="http://schemas.microsoft.com/office/drawing/2014/main" id="{8C4254B0-1AE1-4AEE-BC49-C1A6043AA5F3}"/>
              </a:ext>
            </a:extLst>
          </p:cNvPr>
          <p:cNvCxnSpPr>
            <a:cxnSpLocks/>
          </p:cNvCxnSpPr>
          <p:nvPr/>
        </p:nvCxnSpPr>
        <p:spPr>
          <a:xfrm>
            <a:off x="10477642" y="5988460"/>
            <a:ext cx="707031"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bwMode="gray">
          <a:xfrm>
            <a:off x="9387268" y="3380620"/>
            <a:ext cx="1009066" cy="1064204"/>
          </a:xfrm>
          <a:prstGeom prst="rect">
            <a:avLst/>
          </a:prstGeom>
          <a:solidFill>
            <a:schemeClr val="bg1"/>
          </a:solidFill>
          <a:ln w="28575" algn="ctr">
            <a:solidFill>
              <a:schemeClr val="accent1"/>
            </a:solid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FIT, RT</a:t>
            </a:r>
          </a:p>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sp>
        <p:nvSpPr>
          <p:cNvPr id="82" name="Rectangle 81"/>
          <p:cNvSpPr/>
          <p:nvPr/>
        </p:nvSpPr>
        <p:spPr bwMode="gray">
          <a:xfrm>
            <a:off x="6122508" y="5290024"/>
            <a:ext cx="2564611" cy="1082106"/>
          </a:xfrm>
          <a:prstGeom prst="rect">
            <a:avLst/>
          </a:prstGeom>
          <a:solidFill>
            <a:schemeClr val="bg1"/>
          </a:solidFill>
          <a:ln w="28575" algn="ctr">
            <a:solidFill>
              <a:schemeClr val="accent1"/>
            </a:solidFill>
            <a:miter lim="800000"/>
            <a:headEnd/>
            <a:tailEnd/>
          </a:ln>
        </p:spPr>
        <p:txBody>
          <a:bodyPr lIns="89952" tIns="71960" rIns="89952" bIns="71960" rtlCol="0" anchor="t"/>
          <a:lstStyle/>
          <a:p>
            <a:pPr marL="0" marR="0" lvl="0" indent="0" algn="l" defTabSz="913761"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Unit Test</a:t>
            </a:r>
          </a:p>
        </p:txBody>
      </p:sp>
      <p:sp>
        <p:nvSpPr>
          <p:cNvPr id="81" name="Title 23"/>
          <p:cNvSpPr txBox="1">
            <a:spLocks/>
          </p:cNvSpPr>
          <p:nvPr/>
        </p:nvSpPr>
        <p:spPr bwMode="gray">
          <a:xfrm>
            <a:off x="478028" y="512417"/>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j-ea"/>
                <a:cs typeface="+mj-cs"/>
              </a:rPr>
              <a:t>Focused Build Methodology</a:t>
            </a:r>
            <a:br>
              <a:rPr kumimoji="0" lang="en-US" sz="2400" b="1" i="0" u="none" strike="noStrike" kern="1200" cap="none" spc="0" normalizeH="0" baseline="0" noProof="0">
                <a:ln>
                  <a:noFill/>
                </a:ln>
                <a:solidFill>
                  <a:srgbClr val="000000"/>
                </a:solidFill>
                <a:effectLst/>
                <a:uLnTx/>
                <a:uFillTx/>
                <a:latin typeface="Arial"/>
                <a:ea typeface="+mj-ea"/>
                <a:cs typeface="+mj-cs"/>
              </a:rPr>
            </a:br>
            <a:r>
              <a:rPr kumimoji="0" lang="en-US" sz="2000" b="0" i="0" u="none" strike="noStrike" kern="1200" cap="none" spc="0" normalizeH="0" baseline="0" noProof="0">
                <a:ln>
                  <a:noFill/>
                </a:ln>
                <a:solidFill>
                  <a:srgbClr val="000000"/>
                </a:solidFill>
                <a:effectLst/>
                <a:uLnTx/>
                <a:uFillTx/>
                <a:latin typeface="Arial"/>
                <a:ea typeface="+mj-ea"/>
                <a:cs typeface="+mj-cs"/>
              </a:rPr>
              <a:t>Standard Workflow</a:t>
            </a:r>
            <a:endParaRPr kumimoji="0" lang="en-US" sz="2400" b="1" i="0" u="none" strike="noStrike" kern="1200" cap="none" spc="0" normalizeH="0" baseline="0" noProof="0">
              <a:ln>
                <a:noFill/>
              </a:ln>
              <a:solidFill>
                <a:srgbClr val="000000"/>
              </a:solidFill>
              <a:effectLst/>
              <a:uLnTx/>
              <a:uFillTx/>
              <a:latin typeface="Arial"/>
              <a:ea typeface="+mj-ea"/>
              <a:cs typeface="+mj-cs"/>
            </a:endParaRPr>
          </a:p>
        </p:txBody>
      </p:sp>
      <p:sp>
        <p:nvSpPr>
          <p:cNvPr id="98" name="Rectangle 97"/>
          <p:cNvSpPr/>
          <p:nvPr/>
        </p:nvSpPr>
        <p:spPr bwMode="gray">
          <a:xfrm>
            <a:off x="9636140" y="5730402"/>
            <a:ext cx="850211" cy="513933"/>
          </a:xfrm>
          <a:prstGeom prst="rect">
            <a:avLst/>
          </a:prstGeom>
          <a:solidFill>
            <a:schemeClr val="bg1"/>
          </a:solid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hand over to release</a:t>
            </a:r>
          </a:p>
        </p:txBody>
      </p:sp>
      <p:sp>
        <p:nvSpPr>
          <p:cNvPr id="99" name="Rectangle 98"/>
          <p:cNvSpPr/>
          <p:nvPr/>
        </p:nvSpPr>
        <p:spPr bwMode="gray">
          <a:xfrm>
            <a:off x="11063021" y="5724818"/>
            <a:ext cx="850211" cy="513933"/>
          </a:xfrm>
          <a:prstGeom prst="rect">
            <a:avLst/>
          </a:prstGeom>
          <a:solidFill>
            <a:schemeClr val="bg1"/>
          </a:solid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Productive</a:t>
            </a:r>
          </a:p>
        </p:txBody>
      </p:sp>
      <p:sp>
        <p:nvSpPr>
          <p:cNvPr id="96" name="Rectangle 95"/>
          <p:cNvSpPr/>
          <p:nvPr/>
        </p:nvSpPr>
        <p:spPr bwMode="gray">
          <a:xfrm>
            <a:off x="3795214" y="5725765"/>
            <a:ext cx="850211" cy="513933"/>
          </a:xfrm>
          <a:prstGeom prst="rect">
            <a:avLst/>
          </a:prstGeom>
          <a:solidFill>
            <a:schemeClr val="bg1"/>
          </a:solid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New</a:t>
            </a:r>
          </a:p>
        </p:txBody>
      </p:sp>
      <p:sp>
        <p:nvSpPr>
          <p:cNvPr id="70" name="Rectangle 69"/>
          <p:cNvSpPr/>
          <p:nvPr/>
        </p:nvSpPr>
        <p:spPr bwMode="gray">
          <a:xfrm>
            <a:off x="5910896" y="3380620"/>
            <a:ext cx="3278421" cy="1081824"/>
          </a:xfrm>
          <a:prstGeom prst="rect">
            <a:avLst/>
          </a:prstGeom>
          <a:solidFill>
            <a:schemeClr val="bg1"/>
          </a:solidFill>
          <a:ln w="28575" algn="ctr">
            <a:solidFill>
              <a:schemeClr val="accent1"/>
            </a:solidFill>
            <a:miter lim="800000"/>
            <a:headEnd/>
            <a:tailEnd/>
          </a:ln>
        </p:spPr>
        <p:txBody>
          <a:bodyPr lIns="89929" tIns="71941" rIns="89929" bIns="71941" rtlCol="0" anchor="t"/>
          <a:lstStyle/>
          <a:p>
            <a:pPr marL="0" marR="0" lvl="0" indent="0" algn="l"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Single Functional Test &amp; AT</a:t>
            </a:r>
          </a:p>
        </p:txBody>
      </p:sp>
      <p:sp>
        <p:nvSpPr>
          <p:cNvPr id="62" name="Rectangle 61"/>
          <p:cNvSpPr/>
          <p:nvPr/>
        </p:nvSpPr>
        <p:spPr bwMode="gray">
          <a:xfrm>
            <a:off x="5123605" y="5731370"/>
            <a:ext cx="850211" cy="513933"/>
          </a:xfrm>
          <a:prstGeom prst="rect">
            <a:avLst/>
          </a:prstGeom>
          <a:no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In Development</a:t>
            </a:r>
          </a:p>
        </p:txBody>
      </p:sp>
      <p:sp>
        <p:nvSpPr>
          <p:cNvPr id="63" name="Rectangle 62"/>
          <p:cNvSpPr/>
          <p:nvPr/>
        </p:nvSpPr>
        <p:spPr bwMode="gray">
          <a:xfrm>
            <a:off x="6356403" y="5731370"/>
            <a:ext cx="850211" cy="513933"/>
          </a:xfrm>
          <a:prstGeom prst="rect">
            <a:avLst/>
          </a:prstGeom>
          <a:no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To be tested (Unit)</a:t>
            </a:r>
          </a:p>
        </p:txBody>
      </p:sp>
      <p:sp>
        <p:nvSpPr>
          <p:cNvPr id="64" name="Rectangle 63"/>
          <p:cNvSpPr/>
          <p:nvPr/>
        </p:nvSpPr>
        <p:spPr bwMode="gray">
          <a:xfrm>
            <a:off x="7639716" y="5731370"/>
            <a:ext cx="850211" cy="513933"/>
          </a:xfrm>
          <a:prstGeom prst="rect">
            <a:avLst/>
          </a:prstGeom>
          <a:no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Test Confirmed</a:t>
            </a:r>
          </a:p>
        </p:txBody>
      </p:sp>
      <p:cxnSp>
        <p:nvCxnSpPr>
          <p:cNvPr id="4" name="Straight Connector 3"/>
          <p:cNvCxnSpPr/>
          <p:nvPr/>
        </p:nvCxnSpPr>
        <p:spPr>
          <a:xfrm flipV="1">
            <a:off x="239699" y="3098277"/>
            <a:ext cx="11439779" cy="2537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gray">
          <a:xfrm>
            <a:off x="610656" y="2069557"/>
            <a:ext cx="850211" cy="513933"/>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Approved</a:t>
            </a:r>
          </a:p>
        </p:txBody>
      </p:sp>
      <p:sp>
        <p:nvSpPr>
          <p:cNvPr id="7" name="Rectangle 6"/>
          <p:cNvSpPr/>
          <p:nvPr/>
        </p:nvSpPr>
        <p:spPr bwMode="gray">
          <a:xfrm>
            <a:off x="631508"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Created</a:t>
            </a:r>
          </a:p>
        </p:txBody>
      </p:sp>
      <p:sp>
        <p:nvSpPr>
          <p:cNvPr id="8" name="Rectangle 7"/>
          <p:cNvSpPr/>
          <p:nvPr/>
        </p:nvSpPr>
        <p:spPr bwMode="gray">
          <a:xfrm>
            <a:off x="1737036"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Scoping</a:t>
            </a:r>
          </a:p>
        </p:txBody>
      </p:sp>
      <p:sp>
        <p:nvSpPr>
          <p:cNvPr id="9" name="Rectangle 8"/>
          <p:cNvSpPr/>
          <p:nvPr/>
        </p:nvSpPr>
        <p:spPr bwMode="gray">
          <a:xfrm>
            <a:off x="4970916"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In Development</a:t>
            </a:r>
          </a:p>
        </p:txBody>
      </p:sp>
      <p:sp>
        <p:nvSpPr>
          <p:cNvPr id="10" name="Rectangle 9"/>
          <p:cNvSpPr/>
          <p:nvPr/>
        </p:nvSpPr>
        <p:spPr bwMode="gray">
          <a:xfrm>
            <a:off x="7110516"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To Be Tested</a:t>
            </a:r>
          </a:p>
        </p:txBody>
      </p:sp>
      <p:sp>
        <p:nvSpPr>
          <p:cNvPr id="11" name="Rectangle 10"/>
          <p:cNvSpPr/>
          <p:nvPr/>
        </p:nvSpPr>
        <p:spPr bwMode="gray">
          <a:xfrm>
            <a:off x="8199236"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Successfully</a:t>
            </a:r>
            <a:b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b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Tested</a:t>
            </a:r>
          </a:p>
        </p:txBody>
      </p:sp>
      <p:sp>
        <p:nvSpPr>
          <p:cNvPr id="12" name="Rectangle 11"/>
          <p:cNvSpPr/>
          <p:nvPr/>
        </p:nvSpPr>
        <p:spPr bwMode="gray">
          <a:xfrm>
            <a:off x="9477037"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Handed over to Release</a:t>
            </a:r>
          </a:p>
        </p:txBody>
      </p:sp>
      <p:sp>
        <p:nvSpPr>
          <p:cNvPr id="13" name="Rectangle 12"/>
          <p:cNvSpPr/>
          <p:nvPr/>
        </p:nvSpPr>
        <p:spPr bwMode="gray">
          <a:xfrm>
            <a:off x="10910743" y="3805729"/>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Productive/</a:t>
            </a:r>
            <a:b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b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Completed</a:t>
            </a:r>
          </a:p>
        </p:txBody>
      </p:sp>
      <p:sp>
        <p:nvSpPr>
          <p:cNvPr id="14" name="Rectangle 13"/>
          <p:cNvSpPr/>
          <p:nvPr/>
        </p:nvSpPr>
        <p:spPr bwMode="gray">
          <a:xfrm>
            <a:off x="1738346" y="2063791"/>
            <a:ext cx="850211" cy="513933"/>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In Realization</a:t>
            </a:r>
          </a:p>
        </p:txBody>
      </p:sp>
      <p:sp>
        <p:nvSpPr>
          <p:cNvPr id="15" name="Rectangle 14"/>
          <p:cNvSpPr/>
          <p:nvPr/>
        </p:nvSpPr>
        <p:spPr bwMode="gray">
          <a:xfrm>
            <a:off x="9480242" y="2069557"/>
            <a:ext cx="850211" cy="513933"/>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Realized</a:t>
            </a:r>
          </a:p>
        </p:txBody>
      </p:sp>
      <p:cxnSp>
        <p:nvCxnSpPr>
          <p:cNvPr id="35" name="Straight Arrow Connector 34"/>
          <p:cNvCxnSpPr>
            <a:stCxn id="6" idx="2"/>
            <a:endCxn id="7" idx="0"/>
          </p:cNvCxnSpPr>
          <p:nvPr/>
        </p:nvCxnSpPr>
        <p:spPr>
          <a:xfrm>
            <a:off x="1035759" y="2583490"/>
            <a:ext cx="0" cy="1222241"/>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2"/>
          </p:cNvCxnSpPr>
          <p:nvPr/>
        </p:nvCxnSpPr>
        <p:spPr>
          <a:xfrm flipV="1">
            <a:off x="2163450" y="2577721"/>
            <a:ext cx="0" cy="1234940"/>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2" idx="0"/>
            <a:endCxn id="15" idx="2"/>
          </p:cNvCxnSpPr>
          <p:nvPr/>
        </p:nvCxnSpPr>
        <p:spPr>
          <a:xfrm flipV="1">
            <a:off x="9902143" y="2583490"/>
            <a:ext cx="0" cy="1222239"/>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gray">
          <a:xfrm>
            <a:off x="6204127" y="5579093"/>
            <a:ext cx="850211" cy="513933"/>
          </a:xfrm>
          <a:prstGeom prst="rect">
            <a:avLst/>
          </a:prstGeom>
          <a:solidFill>
            <a:schemeClr val="bg1"/>
          </a:solidFill>
          <a:ln w="28575" algn="ctr">
            <a:solidFill>
              <a:srgbClr val="009999"/>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t>To Be Tested </a:t>
            </a:r>
          </a:p>
        </p:txBody>
      </p:sp>
      <p:sp>
        <p:nvSpPr>
          <p:cNvPr id="42" name="Rectangle 41"/>
          <p:cNvSpPr/>
          <p:nvPr/>
        </p:nvSpPr>
        <p:spPr bwMode="gray">
          <a:xfrm>
            <a:off x="7487439" y="5579093"/>
            <a:ext cx="850211" cy="513933"/>
          </a:xfrm>
          <a:prstGeom prst="rect">
            <a:avLst/>
          </a:prstGeom>
          <a:solidFill>
            <a:schemeClr val="bg1"/>
          </a:solidFill>
          <a:ln w="28575" algn="ctr">
            <a:solidFill>
              <a:srgbClr val="009999"/>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t>Successfully</a:t>
            </a:r>
            <a:b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br>
            <a: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t>Tested</a:t>
            </a:r>
          </a:p>
        </p:txBody>
      </p:sp>
      <p:sp>
        <p:nvSpPr>
          <p:cNvPr id="52" name="TextBox 51"/>
          <p:cNvSpPr txBox="1"/>
          <p:nvPr/>
        </p:nvSpPr>
        <p:spPr>
          <a:xfrm rot="16200000">
            <a:off x="-422544" y="1972336"/>
            <a:ext cx="1435917" cy="276479"/>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796"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Requirements</a:t>
            </a:r>
          </a:p>
        </p:txBody>
      </p:sp>
      <p:sp>
        <p:nvSpPr>
          <p:cNvPr id="53" name="TextBox 52"/>
          <p:cNvSpPr txBox="1"/>
          <p:nvPr/>
        </p:nvSpPr>
        <p:spPr>
          <a:xfrm rot="16200000">
            <a:off x="-440096" y="3950336"/>
            <a:ext cx="1500020" cy="276479"/>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796"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Work Package</a:t>
            </a:r>
          </a:p>
        </p:txBody>
      </p:sp>
      <p:sp>
        <p:nvSpPr>
          <p:cNvPr id="54" name="TextBox 53"/>
          <p:cNvSpPr txBox="1"/>
          <p:nvPr/>
        </p:nvSpPr>
        <p:spPr>
          <a:xfrm rot="16200000">
            <a:off x="-230234" y="5619441"/>
            <a:ext cx="1051296" cy="276479"/>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796" b="0" i="0" u="none" strike="noStrike" kern="0" cap="none" spc="0" normalizeH="0" baseline="0" noProof="0">
                <a:ln>
                  <a:noFill/>
                </a:ln>
                <a:solidFill>
                  <a:srgbClr val="FFFFFF">
                    <a:lumMod val="75000"/>
                  </a:srgbClr>
                </a:solidFill>
                <a:effectLst/>
                <a:uLnTx/>
                <a:uFillTx/>
                <a:latin typeface="Arial"/>
                <a:ea typeface="Arial Unicode MS" pitchFamily="34" charset="-128"/>
                <a:cs typeface="Arial Unicode MS" pitchFamily="34" charset="-128"/>
              </a:rPr>
              <a:t>Work Item</a:t>
            </a:r>
          </a:p>
        </p:txBody>
      </p:sp>
      <p:cxnSp>
        <p:nvCxnSpPr>
          <p:cNvPr id="69" name="Straight Arrow Connector 68"/>
          <p:cNvCxnSpPr>
            <a:cxnSpLocks/>
            <a:stCxn id="10" idx="3"/>
            <a:endCxn id="11" idx="1"/>
          </p:cNvCxnSpPr>
          <p:nvPr/>
        </p:nvCxnSpPr>
        <p:spPr>
          <a:xfrm>
            <a:off x="7960727" y="4062696"/>
            <a:ext cx="238509"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gray">
          <a:xfrm>
            <a:off x="3642937" y="5573489"/>
            <a:ext cx="850211" cy="513933"/>
          </a:xfrm>
          <a:prstGeom prst="rect">
            <a:avLst/>
          </a:prstGeom>
          <a:solidFill>
            <a:schemeClr val="bg1"/>
          </a:solidFill>
          <a:ln w="28575" algn="ctr">
            <a:solidFill>
              <a:srgbClr val="009999"/>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t>Created</a:t>
            </a:r>
          </a:p>
        </p:txBody>
      </p:sp>
      <p:cxnSp>
        <p:nvCxnSpPr>
          <p:cNvPr id="74" name="Straight Arrow Connector 73"/>
          <p:cNvCxnSpPr>
            <a:stCxn id="72" idx="3"/>
            <a:endCxn id="40" idx="1"/>
          </p:cNvCxnSpPr>
          <p:nvPr/>
        </p:nvCxnSpPr>
        <p:spPr>
          <a:xfrm>
            <a:off x="4493148" y="5830456"/>
            <a:ext cx="478179" cy="0"/>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bwMode="gray">
          <a:xfrm>
            <a:off x="2842564" y="3805645"/>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Scope Finalized</a:t>
            </a:r>
          </a:p>
        </p:txBody>
      </p:sp>
      <p:sp>
        <p:nvSpPr>
          <p:cNvPr id="87" name="Rectangle 86"/>
          <p:cNvSpPr/>
          <p:nvPr/>
        </p:nvSpPr>
        <p:spPr bwMode="gray">
          <a:xfrm>
            <a:off x="9483864" y="5578127"/>
            <a:ext cx="850211" cy="513933"/>
          </a:xfrm>
          <a:prstGeom prst="rect">
            <a:avLst/>
          </a:prstGeom>
          <a:solidFill>
            <a:schemeClr val="bg1"/>
          </a:solidFill>
          <a:ln w="28575" algn="ctr">
            <a:solidFill>
              <a:srgbClr val="009999"/>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t>Handed over to Release</a:t>
            </a:r>
          </a:p>
        </p:txBody>
      </p:sp>
      <p:sp>
        <p:nvSpPr>
          <p:cNvPr id="91" name="Rectangle 90"/>
          <p:cNvSpPr/>
          <p:nvPr/>
        </p:nvSpPr>
        <p:spPr bwMode="gray">
          <a:xfrm>
            <a:off x="10910743" y="5572540"/>
            <a:ext cx="850211" cy="513933"/>
          </a:xfrm>
          <a:prstGeom prst="rect">
            <a:avLst/>
          </a:prstGeom>
          <a:solidFill>
            <a:schemeClr val="bg1"/>
          </a:solidFill>
          <a:ln w="28575" algn="ctr">
            <a:solidFill>
              <a:srgbClr val="0070C0"/>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Productive/</a:t>
            </a:r>
            <a:b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br>
            <a:r>
              <a:rPr kumimoji="0" lang="en-US" sz="1050" b="0" i="0" u="none" strike="noStrike" kern="0" cap="none" spc="0" normalizeH="0" baseline="0" noProof="0">
                <a:ln>
                  <a:noFill/>
                </a:ln>
                <a:solidFill>
                  <a:srgbClr val="0070C0"/>
                </a:solidFill>
                <a:effectLst/>
                <a:uLnTx/>
                <a:uFillTx/>
                <a:latin typeface="Arial"/>
                <a:ea typeface="Arial Unicode MS" pitchFamily="34" charset="-128"/>
                <a:cs typeface="Arial Unicode MS" pitchFamily="34" charset="-128"/>
              </a:rPr>
              <a:t>Completed</a:t>
            </a:r>
          </a:p>
        </p:txBody>
      </p:sp>
      <p:sp>
        <p:nvSpPr>
          <p:cNvPr id="40" name="Rectangle 39"/>
          <p:cNvSpPr/>
          <p:nvPr/>
        </p:nvSpPr>
        <p:spPr bwMode="gray">
          <a:xfrm>
            <a:off x="4971327" y="5579093"/>
            <a:ext cx="850211" cy="513933"/>
          </a:xfrm>
          <a:prstGeom prst="rect">
            <a:avLst/>
          </a:prstGeom>
          <a:solidFill>
            <a:schemeClr val="bg1"/>
          </a:solidFill>
          <a:ln w="28575" algn="ctr">
            <a:solidFill>
              <a:srgbClr val="009999"/>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009999"/>
                </a:solidFill>
                <a:effectLst/>
                <a:uLnTx/>
                <a:uFillTx/>
                <a:latin typeface="Arial"/>
                <a:ea typeface="Arial Unicode MS" pitchFamily="34" charset="-128"/>
                <a:cs typeface="Arial Unicode MS" pitchFamily="34" charset="-128"/>
              </a:rPr>
              <a:t>In Development</a:t>
            </a:r>
          </a:p>
        </p:txBody>
      </p:sp>
      <p:sp>
        <p:nvSpPr>
          <p:cNvPr id="79" name="Rectangle 78"/>
          <p:cNvSpPr/>
          <p:nvPr/>
        </p:nvSpPr>
        <p:spPr bwMode="gray">
          <a:xfrm>
            <a:off x="10910743" y="2034176"/>
            <a:ext cx="850211" cy="513933"/>
          </a:xfrm>
          <a:prstGeom prst="rect">
            <a:avLst/>
          </a:prstGeom>
          <a:solidFill>
            <a:schemeClr val="bg1"/>
          </a:solidFill>
          <a:ln w="28575" algn="ctr">
            <a:solidFill>
              <a:schemeClr val="accent6"/>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Completed</a:t>
            </a:r>
          </a:p>
        </p:txBody>
      </p:sp>
      <p:cxnSp>
        <p:nvCxnSpPr>
          <p:cNvPr id="83" name="Straight Arrow Connector 82"/>
          <p:cNvCxnSpPr>
            <a:endCxn id="79" idx="2"/>
          </p:cNvCxnSpPr>
          <p:nvPr/>
        </p:nvCxnSpPr>
        <p:spPr>
          <a:xfrm flipV="1">
            <a:off x="11335847" y="2548106"/>
            <a:ext cx="0" cy="1257620"/>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gray">
          <a:xfrm>
            <a:off x="4002799" y="3800022"/>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To Be Developed</a:t>
            </a:r>
          </a:p>
        </p:txBody>
      </p:sp>
      <p:cxnSp>
        <p:nvCxnSpPr>
          <p:cNvPr id="120" name="Straight Arrow Connector 119"/>
          <p:cNvCxnSpPr>
            <a:cxnSpLocks/>
            <a:stCxn id="11" idx="3"/>
            <a:endCxn id="12" idx="1"/>
          </p:cNvCxnSpPr>
          <p:nvPr/>
        </p:nvCxnSpPr>
        <p:spPr>
          <a:xfrm>
            <a:off x="9049447" y="4062696"/>
            <a:ext cx="427590"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239699" y="5008079"/>
            <a:ext cx="11439779" cy="2537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Elbow Connector 47"/>
          <p:cNvCxnSpPr>
            <a:cxnSpLocks/>
            <a:stCxn id="42" idx="0"/>
            <a:endCxn id="10" idx="2"/>
          </p:cNvCxnSpPr>
          <p:nvPr/>
        </p:nvCxnSpPr>
        <p:spPr>
          <a:xfrm rot="16200000" flipV="1">
            <a:off x="7094369" y="4760916"/>
            <a:ext cx="1259431" cy="376923"/>
          </a:xfrm>
          <a:prstGeom prst="bentConnector3">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2" idx="2"/>
            <a:endCxn id="87" idx="0"/>
          </p:cNvCxnSpPr>
          <p:nvPr/>
        </p:nvCxnSpPr>
        <p:spPr>
          <a:xfrm>
            <a:off x="9902143" y="4319662"/>
            <a:ext cx="0" cy="1258465"/>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cxnSpLocks/>
            <a:stCxn id="91" idx="0"/>
            <a:endCxn id="13" idx="2"/>
          </p:cNvCxnSpPr>
          <p:nvPr/>
        </p:nvCxnSpPr>
        <p:spPr>
          <a:xfrm flipV="1">
            <a:off x="11335849" y="4319662"/>
            <a:ext cx="0" cy="1252878"/>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7687CA17-BD38-4B7D-BE91-94D6FE379257}"/>
              </a:ext>
            </a:extLst>
          </p:cNvPr>
          <p:cNvSpPr/>
          <p:nvPr/>
        </p:nvSpPr>
        <p:spPr bwMode="gray">
          <a:xfrm>
            <a:off x="6011744" y="3798674"/>
            <a:ext cx="850211" cy="513933"/>
          </a:xfrm>
          <a:prstGeom prst="rect">
            <a:avLst/>
          </a:prstGeom>
          <a:noFill/>
          <a:ln w="28575" algn="ctr">
            <a:solidFill>
              <a:schemeClr val="accent4"/>
            </a:solidFill>
            <a:miter lim="800000"/>
            <a:headEnd/>
            <a:tailEnd/>
          </a:ln>
        </p:spPr>
        <p:txBody>
          <a:bodyPr lIns="0" tIns="0" rIns="0" bIns="0" rtlCol="0" anchor="ctr"/>
          <a:lstStyle/>
          <a:p>
            <a:pPr marL="0" marR="0" lvl="0" indent="0" algn="ctr" defTabSz="913487" rtl="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In Repair</a:t>
            </a:r>
          </a:p>
        </p:txBody>
      </p:sp>
      <p:cxnSp>
        <p:nvCxnSpPr>
          <p:cNvPr id="106" name="Straight Arrow Connector 105">
            <a:extLst>
              <a:ext uri="{FF2B5EF4-FFF2-40B4-BE49-F238E27FC236}">
                <a16:creationId xmlns:a16="http://schemas.microsoft.com/office/drawing/2014/main" id="{1C81C2EC-9F48-42AC-94B5-F69A8B86B62E}"/>
              </a:ext>
            </a:extLst>
          </p:cNvPr>
          <p:cNvCxnSpPr>
            <a:cxnSpLocks/>
          </p:cNvCxnSpPr>
          <p:nvPr/>
        </p:nvCxnSpPr>
        <p:spPr>
          <a:xfrm>
            <a:off x="6861955" y="4175026"/>
            <a:ext cx="262653" cy="0"/>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D1499DB-DDD1-4EA7-BCA4-29FEE3ADA155}"/>
              </a:ext>
            </a:extLst>
          </p:cNvPr>
          <p:cNvCxnSpPr>
            <a:cxnSpLocks/>
            <a:stCxn id="7" idx="3"/>
            <a:endCxn id="8" idx="1"/>
          </p:cNvCxnSpPr>
          <p:nvPr/>
        </p:nvCxnSpPr>
        <p:spPr>
          <a:xfrm>
            <a:off x="1481719" y="4062696"/>
            <a:ext cx="255317"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F0F1E26-6A6B-4C6A-99CE-893483689949}"/>
              </a:ext>
            </a:extLst>
          </p:cNvPr>
          <p:cNvCxnSpPr>
            <a:cxnSpLocks/>
            <a:stCxn id="8" idx="3"/>
            <a:endCxn id="80" idx="1"/>
          </p:cNvCxnSpPr>
          <p:nvPr/>
        </p:nvCxnSpPr>
        <p:spPr>
          <a:xfrm flipV="1">
            <a:off x="2587247" y="4062612"/>
            <a:ext cx="255317" cy="8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DF22D95-05AD-494E-88CE-263905E8E30C}"/>
              </a:ext>
            </a:extLst>
          </p:cNvPr>
          <p:cNvCxnSpPr>
            <a:cxnSpLocks/>
            <a:stCxn id="80" idx="3"/>
            <a:endCxn id="85" idx="1"/>
          </p:cNvCxnSpPr>
          <p:nvPr/>
        </p:nvCxnSpPr>
        <p:spPr>
          <a:xfrm flipV="1">
            <a:off x="3692775" y="4056989"/>
            <a:ext cx="310024" cy="562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47">
            <a:extLst>
              <a:ext uri="{FF2B5EF4-FFF2-40B4-BE49-F238E27FC236}">
                <a16:creationId xmlns:a16="http://schemas.microsoft.com/office/drawing/2014/main" id="{6F5B47D4-9B29-4D58-B7EE-83D5A38124D8}"/>
              </a:ext>
            </a:extLst>
          </p:cNvPr>
          <p:cNvCxnSpPr>
            <a:cxnSpLocks/>
            <a:stCxn id="85" idx="2"/>
            <a:endCxn id="72" idx="0"/>
          </p:cNvCxnSpPr>
          <p:nvPr/>
        </p:nvCxnSpPr>
        <p:spPr>
          <a:xfrm rot="5400000">
            <a:off x="3618207" y="4763791"/>
            <a:ext cx="1259534" cy="359862"/>
          </a:xfrm>
          <a:prstGeom prst="bentConnector3">
            <a:avLst>
              <a:gd name="adj1" fmla="val 50000"/>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9E322BD-566B-47AC-93EE-A71EE09C8DD5}"/>
              </a:ext>
            </a:extLst>
          </p:cNvPr>
          <p:cNvCxnSpPr>
            <a:cxnSpLocks/>
            <a:stCxn id="40" idx="3"/>
            <a:endCxn id="41" idx="1"/>
          </p:cNvCxnSpPr>
          <p:nvPr/>
        </p:nvCxnSpPr>
        <p:spPr>
          <a:xfrm>
            <a:off x="5821538" y="5836060"/>
            <a:ext cx="382589" cy="0"/>
          </a:xfrm>
          <a:prstGeom prst="straightConnector1">
            <a:avLst/>
          </a:prstGeom>
          <a:ln w="28575">
            <a:solidFill>
              <a:srgbClr val="0099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C6C4EB2-5B85-4EEC-8B75-3850D1058158}"/>
              </a:ext>
            </a:extLst>
          </p:cNvPr>
          <p:cNvCxnSpPr>
            <a:cxnSpLocks/>
            <a:stCxn id="41" idx="3"/>
            <a:endCxn id="42" idx="1"/>
          </p:cNvCxnSpPr>
          <p:nvPr/>
        </p:nvCxnSpPr>
        <p:spPr>
          <a:xfrm>
            <a:off x="7054338" y="5836060"/>
            <a:ext cx="433101" cy="0"/>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F670BD6-4A0F-4793-93D4-8EF6B0551789}"/>
              </a:ext>
            </a:extLst>
          </p:cNvPr>
          <p:cNvCxnSpPr>
            <a:cxnSpLocks/>
          </p:cNvCxnSpPr>
          <p:nvPr/>
        </p:nvCxnSpPr>
        <p:spPr>
          <a:xfrm flipH="1">
            <a:off x="6861955" y="3946722"/>
            <a:ext cx="262653" cy="0"/>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2D7B2B7-6782-457B-999F-1BF4258E89C4}"/>
              </a:ext>
            </a:extLst>
          </p:cNvPr>
          <p:cNvCxnSpPr>
            <a:cxnSpLocks/>
            <a:stCxn id="87" idx="3"/>
            <a:endCxn id="91" idx="1"/>
          </p:cNvCxnSpPr>
          <p:nvPr/>
        </p:nvCxnSpPr>
        <p:spPr>
          <a:xfrm flipV="1">
            <a:off x="10334075" y="5829507"/>
            <a:ext cx="576668" cy="0"/>
          </a:xfrm>
          <a:prstGeom prst="straightConnector1">
            <a:avLst/>
          </a:prstGeom>
          <a:ln w="28575">
            <a:solidFill>
              <a:srgbClr val="0099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923C4A2-7B5B-49F3-A490-B19304FDA31E}"/>
              </a:ext>
            </a:extLst>
          </p:cNvPr>
          <p:cNvSpPr txBox="1"/>
          <p:nvPr/>
        </p:nvSpPr>
        <p:spPr>
          <a:xfrm>
            <a:off x="951807" y="1526948"/>
            <a:ext cx="1114087" cy="338554"/>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Business Analyst/</a:t>
            </a:r>
            <a:br>
              <a:rPr kumimoji="0" lang="en-US" sz="110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br>
            <a:r>
              <a:rPr kumimoji="0" lang="en-US" sz="1100" b="0" i="0" u="none" strike="noStrike" kern="0" cap="none" spc="0" normalizeH="0" baseline="0" noProof="0">
                <a:ln>
                  <a:noFill/>
                </a:ln>
                <a:solidFill>
                  <a:srgbClr val="970A82"/>
                </a:solidFill>
                <a:effectLst/>
                <a:uLnTx/>
                <a:uFillTx/>
                <a:latin typeface="Arial"/>
                <a:ea typeface="Arial Unicode MS" pitchFamily="34" charset="-128"/>
                <a:cs typeface="Arial Unicode MS" pitchFamily="34" charset="-128"/>
              </a:rPr>
              <a:t>Process Expert</a:t>
            </a:r>
          </a:p>
        </p:txBody>
      </p:sp>
      <p:sp>
        <p:nvSpPr>
          <p:cNvPr id="77" name="Oval 76">
            <a:extLst>
              <a:ext uri="{FF2B5EF4-FFF2-40B4-BE49-F238E27FC236}">
                <a16:creationId xmlns:a16="http://schemas.microsoft.com/office/drawing/2014/main" id="{AD2E4E43-0B1F-4040-A6B0-9AEDAF0E9B59}"/>
              </a:ext>
            </a:extLst>
          </p:cNvPr>
          <p:cNvSpPr/>
          <p:nvPr/>
        </p:nvSpPr>
        <p:spPr bwMode="gray">
          <a:xfrm>
            <a:off x="478028" y="1507259"/>
            <a:ext cx="410468" cy="375260"/>
          </a:xfrm>
          <a:prstGeom prst="ellipse">
            <a:avLst/>
          </a:prstGeom>
          <a:solidFill>
            <a:schemeClr val="accent6"/>
          </a:solidFill>
          <a:ln w="6350" algn="ctr">
            <a:noFill/>
            <a:miter lim="800000"/>
            <a:headEnd/>
            <a:tailEnd/>
          </a:ln>
        </p:spPr>
        <p:txBody>
          <a:bodyPr lIns="89973" tIns="71977" rIns="89973" bIns="71977"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AP-icons"/>
                <a:ea typeface="+mn-ea"/>
                <a:cs typeface="+mn-cs"/>
              </a:rPr>
              <a:t></a:t>
            </a:r>
          </a:p>
        </p:txBody>
      </p:sp>
      <p:sp>
        <p:nvSpPr>
          <p:cNvPr id="78" name="Oval 77">
            <a:extLst>
              <a:ext uri="{FF2B5EF4-FFF2-40B4-BE49-F238E27FC236}">
                <a16:creationId xmlns:a16="http://schemas.microsoft.com/office/drawing/2014/main" id="{9454C3FA-F887-474F-8006-D073AB436FAD}"/>
              </a:ext>
            </a:extLst>
          </p:cNvPr>
          <p:cNvSpPr/>
          <p:nvPr/>
        </p:nvSpPr>
        <p:spPr bwMode="gray">
          <a:xfrm>
            <a:off x="479401" y="4610073"/>
            <a:ext cx="410468" cy="375260"/>
          </a:xfrm>
          <a:prstGeom prst="ellipse">
            <a:avLst/>
          </a:prstGeom>
          <a:solidFill>
            <a:schemeClr val="accent4"/>
          </a:solidFill>
          <a:ln w="6350" algn="ctr">
            <a:noFill/>
            <a:miter lim="800000"/>
            <a:headEnd/>
            <a:tailEnd/>
          </a:ln>
        </p:spPr>
        <p:txBody>
          <a:bodyPr lIns="89973" tIns="71977" rIns="89973" bIns="71977"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AP-icons"/>
                <a:ea typeface="+mn-ea"/>
                <a:cs typeface="+mn-cs"/>
              </a:rPr>
              <a:t></a:t>
            </a:r>
          </a:p>
        </p:txBody>
      </p:sp>
      <p:sp>
        <p:nvSpPr>
          <p:cNvPr id="92" name="TextBox 91">
            <a:extLst>
              <a:ext uri="{FF2B5EF4-FFF2-40B4-BE49-F238E27FC236}">
                <a16:creationId xmlns:a16="http://schemas.microsoft.com/office/drawing/2014/main" id="{82C57CCD-BEEC-4BFA-9DAE-58E8F2C42DF2}"/>
              </a:ext>
            </a:extLst>
          </p:cNvPr>
          <p:cNvSpPr txBox="1"/>
          <p:nvPr/>
        </p:nvSpPr>
        <p:spPr>
          <a:xfrm>
            <a:off x="1019696" y="4624055"/>
            <a:ext cx="549831" cy="338554"/>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Solution </a:t>
            </a:r>
            <a:br>
              <a:rPr kumimoji="0" lang="en-US" sz="11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br>
            <a:r>
              <a:rPr kumimoji="0" lang="en-US" sz="11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Architect</a:t>
            </a:r>
          </a:p>
        </p:txBody>
      </p:sp>
      <p:sp>
        <p:nvSpPr>
          <p:cNvPr id="93" name="Oval 92">
            <a:extLst>
              <a:ext uri="{FF2B5EF4-FFF2-40B4-BE49-F238E27FC236}">
                <a16:creationId xmlns:a16="http://schemas.microsoft.com/office/drawing/2014/main" id="{111A3959-B821-4852-B4E0-6C76DC8E88C2}"/>
              </a:ext>
            </a:extLst>
          </p:cNvPr>
          <p:cNvSpPr/>
          <p:nvPr/>
        </p:nvSpPr>
        <p:spPr bwMode="gray">
          <a:xfrm>
            <a:off x="5666070" y="3072264"/>
            <a:ext cx="410468" cy="375260"/>
          </a:xfrm>
          <a:prstGeom prst="ellipse">
            <a:avLst/>
          </a:prstGeom>
          <a:solidFill>
            <a:schemeClr val="accent1"/>
          </a:solidFill>
          <a:ln w="6350" algn="ctr">
            <a:noFill/>
            <a:miter lim="800000"/>
            <a:headEnd/>
            <a:tailEnd/>
          </a:ln>
        </p:spPr>
        <p:txBody>
          <a:bodyPr lIns="89973" tIns="71977" rIns="89973" bIns="71977"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AP-icons"/>
                <a:ea typeface="+mn-ea"/>
                <a:cs typeface="+mn-cs"/>
              </a:rPr>
              <a:t></a:t>
            </a:r>
          </a:p>
        </p:txBody>
      </p:sp>
      <p:sp>
        <p:nvSpPr>
          <p:cNvPr id="94" name="TextBox 93">
            <a:extLst>
              <a:ext uri="{FF2B5EF4-FFF2-40B4-BE49-F238E27FC236}">
                <a16:creationId xmlns:a16="http://schemas.microsoft.com/office/drawing/2014/main" id="{0D961C34-7BA5-4071-9BCC-63A7DB630CAE}"/>
              </a:ext>
            </a:extLst>
          </p:cNvPr>
          <p:cNvSpPr txBox="1"/>
          <p:nvPr/>
        </p:nvSpPr>
        <p:spPr>
          <a:xfrm>
            <a:off x="6112926" y="3149682"/>
            <a:ext cx="1088156" cy="169233"/>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Test Coordinator</a:t>
            </a:r>
          </a:p>
        </p:txBody>
      </p:sp>
      <p:sp>
        <p:nvSpPr>
          <p:cNvPr id="95" name="Oval 94">
            <a:extLst>
              <a:ext uri="{FF2B5EF4-FFF2-40B4-BE49-F238E27FC236}">
                <a16:creationId xmlns:a16="http://schemas.microsoft.com/office/drawing/2014/main" id="{32FB03DE-DE0F-47D8-BFD5-0447BE777C48}"/>
              </a:ext>
            </a:extLst>
          </p:cNvPr>
          <p:cNvSpPr/>
          <p:nvPr/>
        </p:nvSpPr>
        <p:spPr bwMode="gray">
          <a:xfrm>
            <a:off x="479401" y="6110000"/>
            <a:ext cx="410468" cy="375260"/>
          </a:xfrm>
          <a:prstGeom prst="ellipse">
            <a:avLst/>
          </a:prstGeom>
          <a:solidFill>
            <a:schemeClr val="accent3"/>
          </a:solidFill>
          <a:ln w="6350" algn="ctr">
            <a:noFill/>
            <a:miter lim="800000"/>
            <a:headEnd/>
            <a:tailEnd/>
          </a:ln>
        </p:spPr>
        <p:txBody>
          <a:bodyPr lIns="89973" tIns="71977" rIns="89973" bIns="71977"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AP-icons"/>
                <a:ea typeface="+mn-ea"/>
                <a:cs typeface="+mn-cs"/>
              </a:rPr>
              <a:t></a:t>
            </a:r>
          </a:p>
        </p:txBody>
      </p:sp>
      <p:sp>
        <p:nvSpPr>
          <p:cNvPr id="112" name="TextBox 111">
            <a:extLst>
              <a:ext uri="{FF2B5EF4-FFF2-40B4-BE49-F238E27FC236}">
                <a16:creationId xmlns:a16="http://schemas.microsoft.com/office/drawing/2014/main" id="{2EBF444B-97CF-4371-A33C-25EDAC21CD3B}"/>
              </a:ext>
            </a:extLst>
          </p:cNvPr>
          <p:cNvSpPr txBox="1"/>
          <p:nvPr/>
        </p:nvSpPr>
        <p:spPr>
          <a:xfrm>
            <a:off x="1025183" y="6213020"/>
            <a:ext cx="644408" cy="169277"/>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Developer</a:t>
            </a:r>
          </a:p>
        </p:txBody>
      </p:sp>
      <p:sp>
        <p:nvSpPr>
          <p:cNvPr id="114" name="Oval 113">
            <a:extLst>
              <a:ext uri="{FF2B5EF4-FFF2-40B4-BE49-F238E27FC236}">
                <a16:creationId xmlns:a16="http://schemas.microsoft.com/office/drawing/2014/main" id="{F1FD339F-E9D3-457C-9CD5-6AD5A8FF616F}"/>
              </a:ext>
            </a:extLst>
          </p:cNvPr>
          <p:cNvSpPr/>
          <p:nvPr/>
        </p:nvSpPr>
        <p:spPr bwMode="gray">
          <a:xfrm>
            <a:off x="5854784" y="5039997"/>
            <a:ext cx="410468" cy="375260"/>
          </a:xfrm>
          <a:prstGeom prst="ellipse">
            <a:avLst/>
          </a:prstGeom>
          <a:solidFill>
            <a:schemeClr val="accent1"/>
          </a:solidFill>
          <a:ln w="6350" algn="ctr">
            <a:noFill/>
            <a:miter lim="800000"/>
            <a:headEnd/>
            <a:tailEnd/>
          </a:ln>
        </p:spPr>
        <p:txBody>
          <a:bodyPr lIns="89973" tIns="71977" rIns="89973" bIns="71977"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AP-icons"/>
                <a:ea typeface="+mn-ea"/>
                <a:cs typeface="+mn-cs"/>
              </a:rPr>
              <a:t></a:t>
            </a:r>
          </a:p>
        </p:txBody>
      </p:sp>
      <p:sp>
        <p:nvSpPr>
          <p:cNvPr id="115" name="TextBox 114">
            <a:extLst>
              <a:ext uri="{FF2B5EF4-FFF2-40B4-BE49-F238E27FC236}">
                <a16:creationId xmlns:a16="http://schemas.microsoft.com/office/drawing/2014/main" id="{D02F3851-241C-4D12-AAFA-093F80424F7F}"/>
              </a:ext>
            </a:extLst>
          </p:cNvPr>
          <p:cNvSpPr txBox="1"/>
          <p:nvPr/>
        </p:nvSpPr>
        <p:spPr>
          <a:xfrm>
            <a:off x="6299440" y="5086535"/>
            <a:ext cx="1819409" cy="1692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Technical Tester (Developer)</a:t>
            </a:r>
          </a:p>
        </p:txBody>
      </p:sp>
      <p:cxnSp>
        <p:nvCxnSpPr>
          <p:cNvPr id="68" name="Straight Arrow Connector 67">
            <a:extLst>
              <a:ext uri="{FF2B5EF4-FFF2-40B4-BE49-F238E27FC236}">
                <a16:creationId xmlns:a16="http://schemas.microsoft.com/office/drawing/2014/main" id="{66A82DB8-C34B-45C1-8DB5-F8BBB9B53724}"/>
              </a:ext>
            </a:extLst>
          </p:cNvPr>
          <p:cNvCxnSpPr/>
          <p:nvPr/>
        </p:nvCxnSpPr>
        <p:spPr>
          <a:xfrm flipV="1">
            <a:off x="5004667" y="2144480"/>
            <a:ext cx="577825" cy="1"/>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49FC721-6FF0-46C3-B7E7-1A008D159791}"/>
              </a:ext>
            </a:extLst>
          </p:cNvPr>
          <p:cNvSpPr txBox="1"/>
          <p:nvPr/>
        </p:nvSpPr>
        <p:spPr>
          <a:xfrm>
            <a:off x="5701849" y="2037874"/>
            <a:ext cx="1216363" cy="169233"/>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Automated action</a:t>
            </a:r>
            <a:endParaRPr kumimoji="0" lang="en-US" sz="1100" b="0" i="0" u="none" strike="noStrike" kern="0" cap="none" spc="0" normalizeH="0" baseline="0" noProof="0">
              <a:ln>
                <a:noFill/>
              </a:ln>
              <a:solidFill>
                <a:srgbClr val="CCCCCC"/>
              </a:solidFill>
              <a:effectLst/>
              <a:uLnTx/>
              <a:uFillTx/>
              <a:latin typeface="Arial"/>
              <a:ea typeface="Arial Unicode MS" pitchFamily="34" charset="-128"/>
              <a:cs typeface="Arial Unicode MS" pitchFamily="34" charset="-128"/>
            </a:endParaRPr>
          </a:p>
        </p:txBody>
      </p:sp>
      <p:sp>
        <p:nvSpPr>
          <p:cNvPr id="102" name="TextBox 101">
            <a:extLst>
              <a:ext uri="{FF2B5EF4-FFF2-40B4-BE49-F238E27FC236}">
                <a16:creationId xmlns:a16="http://schemas.microsoft.com/office/drawing/2014/main" id="{B9352E15-E010-4625-A1DB-DEE2E03DC59E}"/>
              </a:ext>
            </a:extLst>
          </p:cNvPr>
          <p:cNvSpPr txBox="1"/>
          <p:nvPr/>
        </p:nvSpPr>
        <p:spPr>
          <a:xfrm>
            <a:off x="5701849" y="2330571"/>
            <a:ext cx="998411" cy="169233"/>
          </a:xfrm>
          <a:prstGeom prst="rect">
            <a:avLst/>
          </a:prstGeom>
          <a:noFill/>
        </p:spPr>
        <p:txBody>
          <a:bodyPr wrap="none" lIns="0" tIns="0" rIns="0" bIns="0" rtlCol="0">
            <a:spAutoFit/>
          </a:bodyPr>
          <a:lstStyle/>
          <a:p>
            <a:pPr marL="0" marR="0" lvl="0" indent="0" algn="ctr" defTabSz="1088449"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Manual action</a:t>
            </a:r>
            <a:endParaRPr kumimoji="0" lang="en-US" sz="1100" b="0" i="0" u="none" strike="noStrike" kern="0" cap="none" spc="0" normalizeH="0" baseline="0" noProof="0">
              <a:ln>
                <a:noFill/>
              </a:ln>
              <a:solidFill>
                <a:srgbClr val="CCCCCC"/>
              </a:solidFill>
              <a:effectLst/>
              <a:uLnTx/>
              <a:uFillTx/>
              <a:latin typeface="Arial"/>
              <a:ea typeface="Arial Unicode MS" pitchFamily="34" charset="-128"/>
              <a:cs typeface="Arial Unicode MS" pitchFamily="34" charset="-128"/>
            </a:endParaRPr>
          </a:p>
        </p:txBody>
      </p:sp>
      <p:cxnSp>
        <p:nvCxnSpPr>
          <p:cNvPr id="103" name="Straight Arrow Connector 102">
            <a:extLst>
              <a:ext uri="{FF2B5EF4-FFF2-40B4-BE49-F238E27FC236}">
                <a16:creationId xmlns:a16="http://schemas.microsoft.com/office/drawing/2014/main" id="{F5F45647-12AA-4990-BE80-D21701F3AD78}"/>
              </a:ext>
            </a:extLst>
          </p:cNvPr>
          <p:cNvCxnSpPr/>
          <p:nvPr/>
        </p:nvCxnSpPr>
        <p:spPr>
          <a:xfrm flipV="1">
            <a:off x="5004667" y="2402886"/>
            <a:ext cx="577825" cy="1"/>
          </a:xfrm>
          <a:prstGeom prst="straightConnector1">
            <a:avLst/>
          </a:prstGeom>
          <a:ln w="28575">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6CF18413-F1BC-4388-843C-ED147293580C}"/>
              </a:ext>
            </a:extLst>
          </p:cNvPr>
          <p:cNvSpPr/>
          <p:nvPr/>
        </p:nvSpPr>
        <p:spPr bwMode="auto">
          <a:xfrm>
            <a:off x="9113157" y="1391948"/>
            <a:ext cx="1394100" cy="5093151"/>
          </a:xfrm>
          <a:prstGeom prst="rect">
            <a:avLst/>
          </a:prstGeom>
          <a:noFill/>
          <a:ln w="38100">
            <a:solidFill>
              <a:schemeClr val="accent6">
                <a:lumMod val="60000"/>
                <a:lumOff val="40000"/>
              </a:schemeClr>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19" name="Rectangle 118">
            <a:extLst>
              <a:ext uri="{FF2B5EF4-FFF2-40B4-BE49-F238E27FC236}">
                <a16:creationId xmlns:a16="http://schemas.microsoft.com/office/drawing/2014/main" id="{8BE4C21B-34AF-480D-9BA8-07BBFF644C71}"/>
              </a:ext>
            </a:extLst>
          </p:cNvPr>
          <p:cNvSpPr/>
          <p:nvPr/>
        </p:nvSpPr>
        <p:spPr bwMode="auto">
          <a:xfrm>
            <a:off x="5913332" y="1391948"/>
            <a:ext cx="3163207" cy="5095074"/>
          </a:xfrm>
          <a:prstGeom prst="rect">
            <a:avLst/>
          </a:prstGeom>
          <a:noFill/>
          <a:ln w="38100">
            <a:solidFill>
              <a:schemeClr val="accent5">
                <a:lumMod val="75000"/>
              </a:schemeClr>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EA79A974-4A3E-4C59-A565-7E29A9F6971A}"/>
              </a:ext>
            </a:extLst>
          </p:cNvPr>
          <p:cNvSpPr/>
          <p:nvPr/>
        </p:nvSpPr>
        <p:spPr bwMode="auto">
          <a:xfrm>
            <a:off x="496483" y="1402788"/>
            <a:ext cx="4340847" cy="3370299"/>
          </a:xfrm>
          <a:prstGeom prst="rect">
            <a:avLst/>
          </a:prstGeom>
          <a:noFill/>
          <a:ln w="38100">
            <a:solidFill>
              <a:schemeClr val="accent4">
                <a:lumMod val="75000"/>
              </a:schemeClr>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22" name="TextBox 121">
            <a:extLst>
              <a:ext uri="{FF2B5EF4-FFF2-40B4-BE49-F238E27FC236}">
                <a16:creationId xmlns:a16="http://schemas.microsoft.com/office/drawing/2014/main" id="{A898E1A6-3EE1-4755-AD63-1F5C515F5F3F}"/>
              </a:ext>
            </a:extLst>
          </p:cNvPr>
          <p:cNvSpPr txBox="1"/>
          <p:nvPr/>
        </p:nvSpPr>
        <p:spPr>
          <a:xfrm>
            <a:off x="4164203" y="1499247"/>
            <a:ext cx="800940" cy="276999"/>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4FB81C">
                    <a:lumMod val="75000"/>
                  </a:srgbClr>
                </a:solidFill>
                <a:effectLst/>
                <a:uLnTx/>
                <a:uFillTx/>
                <a:latin typeface="Arial"/>
                <a:ea typeface="Arial Unicode MS" pitchFamily="34" charset="-128"/>
                <a:cs typeface="Arial Unicode MS" pitchFamily="34" charset="-128"/>
              </a:rPr>
              <a:t>SBX</a:t>
            </a:r>
          </a:p>
        </p:txBody>
      </p:sp>
      <p:sp>
        <p:nvSpPr>
          <p:cNvPr id="123" name="TextBox 122">
            <a:extLst>
              <a:ext uri="{FF2B5EF4-FFF2-40B4-BE49-F238E27FC236}">
                <a16:creationId xmlns:a16="http://schemas.microsoft.com/office/drawing/2014/main" id="{521ABE8F-71CD-4FEF-8983-5C0709A984E9}"/>
              </a:ext>
            </a:extLst>
          </p:cNvPr>
          <p:cNvSpPr txBox="1"/>
          <p:nvPr/>
        </p:nvSpPr>
        <p:spPr>
          <a:xfrm>
            <a:off x="6041145" y="1499247"/>
            <a:ext cx="800940" cy="276999"/>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C00000"/>
                </a:solidFill>
                <a:effectLst/>
                <a:uLnTx/>
                <a:uFillTx/>
                <a:latin typeface="Arial"/>
                <a:ea typeface="Arial Unicode MS" pitchFamily="34" charset="-128"/>
                <a:cs typeface="Arial Unicode MS" pitchFamily="34" charset="-128"/>
              </a:rPr>
              <a:t>QAS</a:t>
            </a:r>
          </a:p>
        </p:txBody>
      </p:sp>
      <p:sp>
        <p:nvSpPr>
          <p:cNvPr id="124" name="TextBox 123">
            <a:extLst>
              <a:ext uri="{FF2B5EF4-FFF2-40B4-BE49-F238E27FC236}">
                <a16:creationId xmlns:a16="http://schemas.microsoft.com/office/drawing/2014/main" id="{B37B1A3F-2631-4A6C-9468-2EB6C4BB2802}"/>
              </a:ext>
            </a:extLst>
          </p:cNvPr>
          <p:cNvSpPr txBox="1"/>
          <p:nvPr/>
        </p:nvSpPr>
        <p:spPr>
          <a:xfrm>
            <a:off x="9210546" y="1499246"/>
            <a:ext cx="800940" cy="277000"/>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970A82">
                    <a:lumMod val="60000"/>
                    <a:lumOff val="40000"/>
                  </a:srgbClr>
                </a:solidFill>
                <a:effectLst/>
                <a:uLnTx/>
                <a:uFillTx/>
                <a:latin typeface="Arial"/>
                <a:ea typeface="Arial Unicode MS" pitchFamily="34" charset="-128"/>
                <a:cs typeface="Arial Unicode MS" pitchFamily="34" charset="-128"/>
              </a:rPr>
              <a:t>PRE</a:t>
            </a:r>
          </a:p>
        </p:txBody>
      </p:sp>
      <p:sp>
        <p:nvSpPr>
          <p:cNvPr id="125" name="TextBox 124">
            <a:extLst>
              <a:ext uri="{FF2B5EF4-FFF2-40B4-BE49-F238E27FC236}">
                <a16:creationId xmlns:a16="http://schemas.microsoft.com/office/drawing/2014/main" id="{95A5839A-C054-4E7C-9176-101CB9741BBF}"/>
              </a:ext>
            </a:extLst>
          </p:cNvPr>
          <p:cNvSpPr txBox="1"/>
          <p:nvPr/>
        </p:nvSpPr>
        <p:spPr>
          <a:xfrm>
            <a:off x="10657991" y="1499246"/>
            <a:ext cx="800940" cy="277000"/>
          </a:xfrm>
          <a:prstGeom prst="rect">
            <a:avLst/>
          </a:prstGeom>
          <a:noFill/>
          <a:ln>
            <a:noFill/>
          </a:ln>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7030A0"/>
                </a:solidFill>
                <a:effectLst/>
                <a:uLnTx/>
                <a:uFillTx/>
                <a:latin typeface="Arial"/>
                <a:ea typeface="Arial Unicode MS" pitchFamily="34" charset="-128"/>
                <a:cs typeface="Arial Unicode MS" pitchFamily="34" charset="-128"/>
              </a:rPr>
              <a:t>PRD</a:t>
            </a:r>
          </a:p>
        </p:txBody>
      </p:sp>
      <p:sp>
        <p:nvSpPr>
          <p:cNvPr id="126" name="Rectangle 125">
            <a:extLst>
              <a:ext uri="{FF2B5EF4-FFF2-40B4-BE49-F238E27FC236}">
                <a16:creationId xmlns:a16="http://schemas.microsoft.com/office/drawing/2014/main" id="{F9053490-70E6-410F-A247-B25DD23500C1}"/>
              </a:ext>
            </a:extLst>
          </p:cNvPr>
          <p:cNvSpPr/>
          <p:nvPr/>
        </p:nvSpPr>
        <p:spPr bwMode="auto">
          <a:xfrm>
            <a:off x="4877142" y="1402788"/>
            <a:ext cx="1002694" cy="3627399"/>
          </a:xfrm>
          <a:prstGeom prst="rect">
            <a:avLst/>
          </a:prstGeom>
          <a:noFill/>
          <a:ln w="38100">
            <a:solidFill>
              <a:srgbClr val="008FD3"/>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27" name="Rectangle 126">
            <a:extLst>
              <a:ext uri="{FF2B5EF4-FFF2-40B4-BE49-F238E27FC236}">
                <a16:creationId xmlns:a16="http://schemas.microsoft.com/office/drawing/2014/main" id="{97374403-319B-4432-B751-5D23022977FE}"/>
              </a:ext>
            </a:extLst>
          </p:cNvPr>
          <p:cNvSpPr/>
          <p:nvPr/>
        </p:nvSpPr>
        <p:spPr bwMode="auto">
          <a:xfrm>
            <a:off x="507029" y="5034293"/>
            <a:ext cx="5364919" cy="1452729"/>
          </a:xfrm>
          <a:prstGeom prst="rect">
            <a:avLst/>
          </a:prstGeom>
          <a:noFill/>
          <a:ln w="38100">
            <a:solidFill>
              <a:schemeClr val="accent3"/>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28" name="Rectangle 127">
            <a:extLst>
              <a:ext uri="{FF2B5EF4-FFF2-40B4-BE49-F238E27FC236}">
                <a16:creationId xmlns:a16="http://schemas.microsoft.com/office/drawing/2014/main" id="{F55423CF-9DB7-4868-9989-593D809D409F}"/>
              </a:ext>
            </a:extLst>
          </p:cNvPr>
          <p:cNvSpPr/>
          <p:nvPr/>
        </p:nvSpPr>
        <p:spPr bwMode="auto">
          <a:xfrm>
            <a:off x="10547071" y="1391948"/>
            <a:ext cx="1401223" cy="5099246"/>
          </a:xfrm>
          <a:prstGeom prst="rect">
            <a:avLst/>
          </a:prstGeom>
          <a:noFill/>
          <a:ln w="38100">
            <a:solidFill>
              <a:schemeClr val="accent6"/>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129" name="TextBox 128">
            <a:extLst>
              <a:ext uri="{FF2B5EF4-FFF2-40B4-BE49-F238E27FC236}">
                <a16:creationId xmlns:a16="http://schemas.microsoft.com/office/drawing/2014/main" id="{0A6A4DAC-3E05-4BC4-A267-9682FEB5A60C}"/>
              </a:ext>
            </a:extLst>
          </p:cNvPr>
          <p:cNvSpPr txBox="1"/>
          <p:nvPr/>
        </p:nvSpPr>
        <p:spPr>
          <a:xfrm>
            <a:off x="694116" y="5044641"/>
            <a:ext cx="772559" cy="27699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6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8FD3"/>
                </a:solidFill>
                <a:effectLst/>
                <a:uLnTx/>
                <a:uFillTx/>
                <a:latin typeface="Arial"/>
                <a:ea typeface="Arial Unicode MS" pitchFamily="34" charset="-128"/>
                <a:cs typeface="Arial Unicode MS" pitchFamily="34" charset="-128"/>
              </a:rPr>
              <a:t>DEV</a:t>
            </a:r>
          </a:p>
        </p:txBody>
      </p:sp>
      <p:sp>
        <p:nvSpPr>
          <p:cNvPr id="130" name="Rectangle 129">
            <a:extLst>
              <a:ext uri="{FF2B5EF4-FFF2-40B4-BE49-F238E27FC236}">
                <a16:creationId xmlns:a16="http://schemas.microsoft.com/office/drawing/2014/main" id="{938915E6-408E-4BCB-9900-B20BC546C9FA}"/>
              </a:ext>
            </a:extLst>
          </p:cNvPr>
          <p:cNvSpPr/>
          <p:nvPr/>
        </p:nvSpPr>
        <p:spPr bwMode="auto">
          <a:xfrm>
            <a:off x="4893362" y="4996375"/>
            <a:ext cx="956264" cy="236883"/>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a typeface="+mn-ea"/>
              <a:cs typeface="+mn-cs"/>
            </a:endParaRPr>
          </a:p>
        </p:txBody>
      </p:sp>
      <p:cxnSp>
        <p:nvCxnSpPr>
          <p:cNvPr id="107" name="Elbow Connector 47">
            <a:extLst>
              <a:ext uri="{FF2B5EF4-FFF2-40B4-BE49-F238E27FC236}">
                <a16:creationId xmlns:a16="http://schemas.microsoft.com/office/drawing/2014/main" id="{CCDBC762-5276-465B-BEE3-32C9E556659D}"/>
              </a:ext>
            </a:extLst>
          </p:cNvPr>
          <p:cNvCxnSpPr>
            <a:cxnSpLocks/>
            <a:stCxn id="40" idx="0"/>
            <a:endCxn id="9" idx="2"/>
          </p:cNvCxnSpPr>
          <p:nvPr/>
        </p:nvCxnSpPr>
        <p:spPr>
          <a:xfrm rot="16200000" flipV="1">
            <a:off x="4766513" y="4949172"/>
            <a:ext cx="1259431" cy="411"/>
          </a:xfrm>
          <a:prstGeom prst="bentConnector3">
            <a:avLst>
              <a:gd name="adj1" fmla="val 50000"/>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39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1" grpId="0" animBg="1"/>
      <p:bldP spid="122" grpId="0"/>
      <p:bldP spid="123" grpId="0"/>
      <p:bldP spid="124" grpId="0"/>
      <p:bldP spid="125" grpId="0"/>
      <p:bldP spid="126" grpId="0" animBg="1"/>
      <p:bldP spid="127" grpId="0" animBg="1"/>
      <p:bldP spid="128" grpId="0" animBg="1"/>
      <p:bldP spid="129" grpId="0"/>
      <p:bldP spid="1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57267D9-93EC-4B63-A11E-BCA26775127A}"/>
              </a:ext>
            </a:extLst>
          </p:cNvPr>
          <p:cNvSpPr>
            <a:spLocks noGrp="1"/>
          </p:cNvSpPr>
          <p:nvPr>
            <p:ph type="body" sz="quarter" idx="13"/>
          </p:nvPr>
        </p:nvSpPr>
        <p:spPr/>
        <p:txBody>
          <a:bodyPr>
            <a:normAutofit fontScale="92500" lnSpcReduction="10000"/>
          </a:bodyPr>
          <a:lstStyle/>
          <a:p>
            <a:r>
              <a:rPr lang="en-GB"/>
              <a:t>Test Suite Dashboard</a:t>
            </a:r>
          </a:p>
          <a:p>
            <a:pPr lvl="1">
              <a:buClr>
                <a:srgbClr val="F0AB00"/>
              </a:buClr>
              <a:defRPr/>
            </a:pPr>
            <a:r>
              <a:rPr lang="de-DE" err="1">
                <a:solidFill>
                  <a:srgbClr val="000000"/>
                </a:solidFill>
                <a:latin typeface="Arial"/>
              </a:rPr>
              <a:t>Get</a:t>
            </a:r>
            <a:r>
              <a:rPr lang="de-DE">
                <a:solidFill>
                  <a:srgbClr val="000000"/>
                </a:solidFill>
                <a:latin typeface="Arial"/>
              </a:rPr>
              <a:t> an </a:t>
            </a:r>
            <a:r>
              <a:rPr lang="de-DE" err="1">
                <a:solidFill>
                  <a:srgbClr val="000000"/>
                </a:solidFill>
                <a:latin typeface="Arial"/>
              </a:rPr>
              <a:t>overview</a:t>
            </a:r>
            <a:r>
              <a:rPr lang="de-DE">
                <a:solidFill>
                  <a:srgbClr val="000000"/>
                </a:solidFill>
                <a:latin typeface="Arial"/>
              </a:rPr>
              <a:t> </a:t>
            </a:r>
            <a:r>
              <a:rPr lang="de-DE" err="1">
                <a:solidFill>
                  <a:srgbClr val="000000"/>
                </a:solidFill>
                <a:latin typeface="Arial"/>
              </a:rPr>
              <a:t>about</a:t>
            </a:r>
            <a:r>
              <a:rPr lang="de-DE">
                <a:solidFill>
                  <a:srgbClr val="000000"/>
                </a:solidFill>
                <a:latin typeface="Arial"/>
              </a:rPr>
              <a:t> </a:t>
            </a:r>
            <a:r>
              <a:rPr lang="de-DE" err="1">
                <a:solidFill>
                  <a:srgbClr val="000000"/>
                </a:solidFill>
                <a:latin typeface="Arial"/>
              </a:rPr>
              <a:t>the</a:t>
            </a:r>
            <a:r>
              <a:rPr lang="de-DE">
                <a:solidFill>
                  <a:srgbClr val="000000"/>
                </a:solidFill>
                <a:latin typeface="Arial"/>
              </a:rPr>
              <a:t> </a:t>
            </a:r>
            <a:r>
              <a:rPr lang="de-DE" err="1">
                <a:solidFill>
                  <a:srgbClr val="000000"/>
                </a:solidFill>
                <a:latin typeface="Arial"/>
              </a:rPr>
              <a:t>current</a:t>
            </a:r>
            <a:r>
              <a:rPr lang="de-DE">
                <a:solidFill>
                  <a:srgbClr val="000000"/>
                </a:solidFill>
                <a:latin typeface="Arial"/>
              </a:rPr>
              <a:t> </a:t>
            </a:r>
            <a:r>
              <a:rPr lang="de-DE" err="1">
                <a:solidFill>
                  <a:srgbClr val="000000"/>
                </a:solidFill>
                <a:latin typeface="Arial"/>
              </a:rPr>
              <a:t>testing</a:t>
            </a:r>
            <a:r>
              <a:rPr lang="de-DE">
                <a:solidFill>
                  <a:srgbClr val="000000"/>
                </a:solidFill>
                <a:latin typeface="Arial"/>
              </a:rPr>
              <a:t> </a:t>
            </a:r>
            <a:r>
              <a:rPr lang="de-DE" err="1">
                <a:solidFill>
                  <a:srgbClr val="000000"/>
                </a:solidFill>
                <a:latin typeface="Arial"/>
              </a:rPr>
              <a:t>phase</a:t>
            </a:r>
            <a:endParaRPr lang="de-DE">
              <a:solidFill>
                <a:srgbClr val="000000"/>
              </a:solidFill>
              <a:latin typeface="Arial"/>
            </a:endParaRPr>
          </a:p>
          <a:p>
            <a:pPr lvl="1">
              <a:buClr>
                <a:srgbClr val="F0AB00"/>
              </a:buClr>
              <a:defRPr/>
            </a:pPr>
            <a:r>
              <a:rPr lang="de-DE">
                <a:solidFill>
                  <a:srgbClr val="000000"/>
                </a:solidFill>
                <a:latin typeface="Arial"/>
              </a:rPr>
              <a:t>Different Cards </a:t>
            </a:r>
            <a:r>
              <a:rPr lang="de-DE" err="1">
                <a:solidFill>
                  <a:srgbClr val="000000"/>
                </a:solidFill>
                <a:latin typeface="Arial"/>
              </a:rPr>
              <a:t>available</a:t>
            </a:r>
            <a:r>
              <a:rPr lang="de-DE">
                <a:solidFill>
                  <a:srgbClr val="000000"/>
                </a:solidFill>
                <a:latin typeface="Arial"/>
              </a:rPr>
              <a:t> </a:t>
            </a:r>
            <a:r>
              <a:rPr lang="de-DE" err="1">
                <a:solidFill>
                  <a:srgbClr val="000000"/>
                </a:solidFill>
                <a:latin typeface="Arial"/>
              </a:rPr>
              <a:t>for</a:t>
            </a:r>
            <a:r>
              <a:rPr lang="de-DE">
                <a:solidFill>
                  <a:srgbClr val="000000"/>
                </a:solidFill>
                <a:latin typeface="Arial"/>
              </a:rPr>
              <a:t> </a:t>
            </a:r>
            <a:r>
              <a:rPr lang="de-DE" err="1">
                <a:solidFill>
                  <a:srgbClr val="000000"/>
                </a:solidFill>
                <a:latin typeface="Arial"/>
              </a:rPr>
              <a:t>critical</a:t>
            </a:r>
            <a:r>
              <a:rPr lang="de-DE">
                <a:solidFill>
                  <a:srgbClr val="000000"/>
                </a:solidFill>
                <a:latin typeface="Arial"/>
              </a:rPr>
              <a:t> </a:t>
            </a:r>
            <a:r>
              <a:rPr lang="de-DE" err="1">
                <a:solidFill>
                  <a:srgbClr val="000000"/>
                </a:solidFill>
                <a:latin typeface="Arial"/>
              </a:rPr>
              <a:t>defects</a:t>
            </a:r>
            <a:r>
              <a:rPr lang="de-DE">
                <a:solidFill>
                  <a:srgbClr val="000000"/>
                </a:solidFill>
                <a:latin typeface="Arial"/>
              </a:rPr>
              <a:t>, Critical Test </a:t>
            </a:r>
            <a:r>
              <a:rPr lang="de-DE" err="1">
                <a:solidFill>
                  <a:srgbClr val="000000"/>
                </a:solidFill>
                <a:latin typeface="Arial"/>
              </a:rPr>
              <a:t>Executions</a:t>
            </a:r>
            <a:r>
              <a:rPr lang="de-DE">
                <a:solidFill>
                  <a:srgbClr val="000000"/>
                </a:solidFill>
                <a:latin typeface="Arial"/>
              </a:rPr>
              <a:t>, Test Status Progress etc.</a:t>
            </a:r>
          </a:p>
          <a:p>
            <a:pPr lvl="1">
              <a:buClr>
                <a:srgbClr val="F0AB00"/>
              </a:buClr>
              <a:defRPr/>
            </a:pPr>
            <a:r>
              <a:rPr lang="de-DE">
                <a:solidFill>
                  <a:srgbClr val="000000"/>
                </a:solidFill>
                <a:latin typeface="Arial"/>
              </a:rPr>
              <a:t>Detail Pages </a:t>
            </a:r>
            <a:r>
              <a:rPr lang="de-DE" err="1">
                <a:solidFill>
                  <a:srgbClr val="000000"/>
                </a:solidFill>
                <a:latin typeface="Arial"/>
              </a:rPr>
              <a:t>allow</a:t>
            </a:r>
            <a:r>
              <a:rPr lang="de-DE">
                <a:solidFill>
                  <a:srgbClr val="000000"/>
                </a:solidFill>
                <a:latin typeface="Arial"/>
              </a:rPr>
              <a:t> a </a:t>
            </a:r>
            <a:r>
              <a:rPr lang="de-DE" err="1">
                <a:solidFill>
                  <a:srgbClr val="000000"/>
                </a:solidFill>
                <a:latin typeface="Arial"/>
              </a:rPr>
              <a:t>deep</a:t>
            </a:r>
            <a:r>
              <a:rPr lang="de-DE">
                <a:solidFill>
                  <a:srgbClr val="000000"/>
                </a:solidFill>
                <a:latin typeface="Arial"/>
              </a:rPr>
              <a:t> </a:t>
            </a:r>
            <a:r>
              <a:rPr lang="de-DE" err="1">
                <a:solidFill>
                  <a:srgbClr val="000000"/>
                </a:solidFill>
                <a:latin typeface="Arial"/>
              </a:rPr>
              <a:t>dive</a:t>
            </a:r>
            <a:r>
              <a:rPr lang="de-DE">
                <a:solidFill>
                  <a:srgbClr val="000000"/>
                </a:solidFill>
                <a:latin typeface="Arial"/>
              </a:rPr>
              <a:t> </a:t>
            </a:r>
            <a:r>
              <a:rPr lang="de-DE" err="1">
                <a:solidFill>
                  <a:srgbClr val="000000"/>
                </a:solidFill>
                <a:latin typeface="Arial"/>
              </a:rPr>
              <a:t>into</a:t>
            </a:r>
            <a:r>
              <a:rPr lang="de-DE">
                <a:solidFill>
                  <a:srgbClr val="000000"/>
                </a:solidFill>
                <a:latin typeface="Arial"/>
              </a:rPr>
              <a:t> </a:t>
            </a:r>
            <a:r>
              <a:rPr lang="de-DE" err="1">
                <a:solidFill>
                  <a:srgbClr val="000000"/>
                </a:solidFill>
                <a:latin typeface="Arial"/>
              </a:rPr>
              <a:t>more</a:t>
            </a:r>
            <a:r>
              <a:rPr lang="de-DE">
                <a:solidFill>
                  <a:srgbClr val="000000"/>
                </a:solidFill>
                <a:latin typeface="Arial"/>
              </a:rPr>
              <a:t> granular </a:t>
            </a:r>
            <a:r>
              <a:rPr lang="de-DE" err="1">
                <a:solidFill>
                  <a:srgbClr val="000000"/>
                </a:solidFill>
                <a:latin typeface="Arial"/>
              </a:rPr>
              <a:t>information</a:t>
            </a:r>
            <a:endParaRPr lang="de-DE">
              <a:solidFill>
                <a:srgbClr val="000000"/>
              </a:solidFill>
              <a:latin typeface="Arial"/>
            </a:endParaRPr>
          </a:p>
        </p:txBody>
      </p:sp>
      <p:pic>
        <p:nvPicPr>
          <p:cNvPr id="21" name="Picture Placeholder 20">
            <a:extLst>
              <a:ext uri="{FF2B5EF4-FFF2-40B4-BE49-F238E27FC236}">
                <a16:creationId xmlns:a16="http://schemas.microsoft.com/office/drawing/2014/main" id="{259E3B3D-C4FC-4D9F-9452-9096449340F2}"/>
              </a:ext>
            </a:extLst>
          </p:cNvPr>
          <p:cNvPicPr>
            <a:picLocks noGrp="1" noChangeAspect="1"/>
          </p:cNvPicPr>
          <p:nvPr>
            <p:ph type="pic" sz="quarter" idx="14"/>
          </p:nvPr>
        </p:nvPicPr>
        <p:blipFill rotWithShape="1">
          <a:blip r:embed="rId2"/>
          <a:srcRect t="-5608" r="27072" b="-5608"/>
          <a:stretch/>
        </p:blipFill>
        <p:spPr>
          <a:xfrm>
            <a:off x="8299277" y="1620000"/>
            <a:ext cx="3391200" cy="2232000"/>
          </a:xfrm>
        </p:spPr>
      </p:pic>
      <p:sp>
        <p:nvSpPr>
          <p:cNvPr id="11" name="Text Placeholder 10">
            <a:extLst>
              <a:ext uri="{FF2B5EF4-FFF2-40B4-BE49-F238E27FC236}">
                <a16:creationId xmlns:a16="http://schemas.microsoft.com/office/drawing/2014/main" id="{C2CEC0F7-5DC5-4F71-BDEA-5DB40793DBA5}"/>
              </a:ext>
            </a:extLst>
          </p:cNvPr>
          <p:cNvSpPr>
            <a:spLocks noGrp="1"/>
          </p:cNvSpPr>
          <p:nvPr>
            <p:ph type="body" sz="quarter" idx="15"/>
          </p:nvPr>
        </p:nvSpPr>
        <p:spPr/>
        <p:txBody>
          <a:bodyPr>
            <a:normAutofit fontScale="92500" lnSpcReduction="20000"/>
          </a:bodyPr>
          <a:lstStyle/>
          <a:p>
            <a:pPr lvl="0"/>
            <a:r>
              <a:rPr lang="en-US"/>
              <a:t>Document Reporting Dashboard</a:t>
            </a:r>
          </a:p>
          <a:p>
            <a:pPr marR="0" lvl="1" fontAlgn="auto">
              <a:lnSpc>
                <a:spcPct val="100000"/>
              </a:lnSpc>
              <a:spcAft>
                <a:spcPts val="0"/>
              </a:spcAft>
              <a:tabLst/>
              <a:defRPr/>
            </a:pPr>
            <a:r>
              <a:rPr lang="en-US">
                <a:latin typeface="Arial" panose="020B0604020202020204" pitchFamily="34" charset="0"/>
                <a:cs typeface="Arial" panose="020B0604020202020204" pitchFamily="34" charset="0"/>
              </a:rPr>
              <a:t>Shows current status of implementation from business process perspective</a:t>
            </a:r>
          </a:p>
          <a:p>
            <a:pPr marR="0" lvl="1" fontAlgn="auto">
              <a:lnSpc>
                <a:spcPct val="100000"/>
              </a:lnSpc>
              <a:spcAft>
                <a:spcPts val="0"/>
              </a:spcAft>
              <a:tabLst/>
              <a:defRPr/>
            </a:pPr>
            <a:r>
              <a:rPr lang="en-US">
                <a:latin typeface="Arial" panose="020B0604020202020204" pitchFamily="34" charset="0"/>
                <a:cs typeface="Arial" panose="020B0604020202020204" pitchFamily="34" charset="0"/>
              </a:rPr>
              <a:t>Executable for different branches (overview about planned, active and finished implementation activities for a certain documentation scope or specific business process)</a:t>
            </a:r>
          </a:p>
        </p:txBody>
      </p:sp>
      <p:pic>
        <p:nvPicPr>
          <p:cNvPr id="18" name="Picture Placeholder 17">
            <a:extLst>
              <a:ext uri="{FF2B5EF4-FFF2-40B4-BE49-F238E27FC236}">
                <a16:creationId xmlns:a16="http://schemas.microsoft.com/office/drawing/2014/main" id="{DBD3F1B2-C674-41F9-AA22-D7A25D8C8EEC}"/>
              </a:ext>
            </a:extLst>
          </p:cNvPr>
          <p:cNvPicPr>
            <a:picLocks noGrp="1" noChangeAspect="1"/>
          </p:cNvPicPr>
          <p:nvPr>
            <p:ph type="pic" sz="quarter" idx="16"/>
          </p:nvPr>
        </p:nvPicPr>
        <p:blipFill rotWithShape="1">
          <a:blip r:embed="rId3"/>
          <a:srcRect l="8022" r="8022"/>
          <a:stretch/>
        </p:blipFill>
        <p:spPr/>
      </p:pic>
      <p:sp>
        <p:nvSpPr>
          <p:cNvPr id="7" name="Text Placeholder 6">
            <a:extLst>
              <a:ext uri="{FF2B5EF4-FFF2-40B4-BE49-F238E27FC236}">
                <a16:creationId xmlns:a16="http://schemas.microsoft.com/office/drawing/2014/main" id="{8C26DBAD-95B4-4B90-9421-59BA5936D950}"/>
              </a:ext>
            </a:extLst>
          </p:cNvPr>
          <p:cNvSpPr>
            <a:spLocks noGrp="1"/>
          </p:cNvSpPr>
          <p:nvPr>
            <p:ph type="body" sz="quarter" idx="10"/>
          </p:nvPr>
        </p:nvSpPr>
        <p:spPr/>
        <p:txBody>
          <a:bodyPr>
            <a:normAutofit/>
          </a:bodyPr>
          <a:lstStyle/>
          <a:p>
            <a:pPr lvl="0"/>
            <a:r>
              <a:rPr lang="en-US" sz="1700"/>
              <a:t>Solution Readiness Dashboard</a:t>
            </a:r>
          </a:p>
          <a:p>
            <a:pPr lvl="1"/>
            <a:r>
              <a:rPr lang="en-US" sz="1500">
                <a:latin typeface="Arial" panose="020B0604020202020204" pitchFamily="34" charset="0"/>
                <a:cs typeface="Arial" panose="020B0604020202020204" pitchFamily="34" charset="0"/>
              </a:rPr>
              <a:t>Gain an overview about the status of your conversion project</a:t>
            </a:r>
          </a:p>
          <a:p>
            <a:pPr lvl="1"/>
            <a:r>
              <a:rPr lang="en-US" sz="1500">
                <a:latin typeface="Arial" panose="020B0604020202020204" pitchFamily="34" charset="0"/>
                <a:cs typeface="Arial" panose="020B0604020202020204" pitchFamily="34" charset="0"/>
              </a:rPr>
              <a:t>Provides information about completed, open and overdue SAP Activate project tasks</a:t>
            </a:r>
          </a:p>
          <a:p>
            <a:endParaRPr lang="de-DE"/>
          </a:p>
        </p:txBody>
      </p:sp>
      <p:pic>
        <p:nvPicPr>
          <p:cNvPr id="16" name="Picture Placeholder 15">
            <a:extLst>
              <a:ext uri="{FF2B5EF4-FFF2-40B4-BE49-F238E27FC236}">
                <a16:creationId xmlns:a16="http://schemas.microsoft.com/office/drawing/2014/main" id="{E4B965DA-3CCD-4A38-B1ED-1F40B235D4FC}"/>
              </a:ext>
            </a:extLst>
          </p:cNvPr>
          <p:cNvPicPr>
            <a:picLocks noGrp="1" noChangeAspect="1"/>
          </p:cNvPicPr>
          <p:nvPr>
            <p:ph type="pic" sz="quarter" idx="12"/>
          </p:nvPr>
        </p:nvPicPr>
        <p:blipFill rotWithShape="1">
          <a:blip r:embed="rId4"/>
          <a:srcRect r="18044"/>
          <a:stretch/>
        </p:blipFill>
        <p:spPr>
          <a:xfrm>
            <a:off x="504000" y="1620000"/>
            <a:ext cx="3391200" cy="2232000"/>
          </a:xfrm>
        </p:spPr>
      </p:pic>
      <p:sp>
        <p:nvSpPr>
          <p:cNvPr id="6" name="Title 5">
            <a:extLst>
              <a:ext uri="{FF2B5EF4-FFF2-40B4-BE49-F238E27FC236}">
                <a16:creationId xmlns:a16="http://schemas.microsoft.com/office/drawing/2014/main" id="{71EA5E0D-B4A4-470F-BC23-0EFB36097C46}"/>
              </a:ext>
            </a:extLst>
          </p:cNvPr>
          <p:cNvSpPr>
            <a:spLocks noGrp="1"/>
          </p:cNvSpPr>
          <p:nvPr>
            <p:ph type="title"/>
          </p:nvPr>
        </p:nvSpPr>
        <p:spPr/>
        <p:txBody>
          <a:bodyPr/>
          <a:lstStyle/>
          <a:p>
            <a:r>
              <a:rPr lang="en-GB"/>
              <a:t>Available Dashboards in Focused Build				1/2</a:t>
            </a:r>
            <a:endParaRPr lang="de-DE"/>
          </a:p>
        </p:txBody>
      </p:sp>
    </p:spTree>
    <p:extLst>
      <p:ext uri="{BB962C8B-B14F-4D97-AF65-F5344CB8AC3E}">
        <p14:creationId xmlns:p14="http://schemas.microsoft.com/office/powerpoint/2010/main" val="154482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57267D9-93EC-4B63-A11E-BCA26775127A}"/>
              </a:ext>
            </a:extLst>
          </p:cNvPr>
          <p:cNvSpPr>
            <a:spLocks noGrp="1"/>
          </p:cNvSpPr>
          <p:nvPr>
            <p:ph type="body" sz="quarter" idx="13"/>
          </p:nvPr>
        </p:nvSpPr>
        <p:spPr/>
        <p:txBody>
          <a:bodyPr>
            <a:normAutofit/>
          </a:bodyPr>
          <a:lstStyle/>
          <a:p>
            <a:pPr lvl="0"/>
            <a:r>
              <a:rPr lang="en-US" sz="1600"/>
              <a:t>Progress Dashboard</a:t>
            </a:r>
            <a:r>
              <a:rPr lang="en-US" sz="1600" dirty="0"/>
              <a:t> for Readiness Check Integration</a:t>
            </a:r>
            <a:endParaRPr lang="en-US" sz="1600"/>
          </a:p>
          <a:p>
            <a:pPr lvl="1"/>
            <a:r>
              <a:rPr lang="en-US" sz="1400"/>
              <a:t>Powerful Burndown-Chart for Simplification Items and Conversion Activities</a:t>
            </a:r>
          </a:p>
          <a:p>
            <a:pPr lvl="1"/>
            <a:r>
              <a:rPr lang="en-US" sz="1400"/>
              <a:t>Shows the progress of performed conversion steps over a certain period</a:t>
            </a:r>
          </a:p>
          <a:p>
            <a:pPr lvl="1"/>
            <a:r>
              <a:rPr lang="en-US" sz="1400"/>
              <a:t>Allows filtering to focus on most important Activities </a:t>
            </a:r>
          </a:p>
        </p:txBody>
      </p:sp>
      <p:sp>
        <p:nvSpPr>
          <p:cNvPr id="7" name="Text Placeholder 6">
            <a:extLst>
              <a:ext uri="{FF2B5EF4-FFF2-40B4-BE49-F238E27FC236}">
                <a16:creationId xmlns:a16="http://schemas.microsoft.com/office/drawing/2014/main" id="{8C26DBAD-95B4-4B90-9421-59BA5936D950}"/>
              </a:ext>
            </a:extLst>
          </p:cNvPr>
          <p:cNvSpPr>
            <a:spLocks noGrp="1"/>
          </p:cNvSpPr>
          <p:nvPr>
            <p:ph type="body" sz="quarter" idx="10"/>
          </p:nvPr>
        </p:nvSpPr>
        <p:spPr/>
        <p:txBody>
          <a:bodyPr>
            <a:normAutofit fontScale="92500" lnSpcReduction="10000"/>
          </a:bodyPr>
          <a:lstStyle/>
          <a:p>
            <a:pPr lvl="0"/>
            <a:r>
              <a:rPr lang="en-US" sz="1700"/>
              <a:t>Release Dashboard</a:t>
            </a:r>
          </a:p>
          <a:p>
            <a:pPr lvl="1"/>
            <a:r>
              <a:rPr lang="en-US" sz="1500"/>
              <a:t>Predefined queries allow a quick identification for Release Managers or System Administrators about ongoing transport activities for a Release</a:t>
            </a:r>
          </a:p>
          <a:p>
            <a:pPr lvl="1"/>
            <a:r>
              <a:rPr lang="en-US" sz="1500"/>
              <a:t>Detail Pages show different ratings for selected items (for example Work Packages or Work Items) to ensure proper documentation, testing and transportation</a:t>
            </a:r>
          </a:p>
          <a:p>
            <a:endParaRPr lang="de-DE"/>
          </a:p>
        </p:txBody>
      </p:sp>
      <p:sp>
        <p:nvSpPr>
          <p:cNvPr id="6" name="Title 5">
            <a:extLst>
              <a:ext uri="{FF2B5EF4-FFF2-40B4-BE49-F238E27FC236}">
                <a16:creationId xmlns:a16="http://schemas.microsoft.com/office/drawing/2014/main" id="{71EA5E0D-B4A4-470F-BC23-0EFB36097C46}"/>
              </a:ext>
            </a:extLst>
          </p:cNvPr>
          <p:cNvSpPr>
            <a:spLocks noGrp="1"/>
          </p:cNvSpPr>
          <p:nvPr>
            <p:ph type="title"/>
          </p:nvPr>
        </p:nvSpPr>
        <p:spPr/>
        <p:txBody>
          <a:bodyPr/>
          <a:lstStyle/>
          <a:p>
            <a:r>
              <a:rPr lang="en-GB"/>
              <a:t>Available Dashboards in Focused Build				2/2</a:t>
            </a:r>
            <a:endParaRPr lang="de-DE"/>
          </a:p>
        </p:txBody>
      </p:sp>
      <p:pic>
        <p:nvPicPr>
          <p:cNvPr id="5" name="Picture Placeholder 4">
            <a:extLst>
              <a:ext uri="{FF2B5EF4-FFF2-40B4-BE49-F238E27FC236}">
                <a16:creationId xmlns:a16="http://schemas.microsoft.com/office/drawing/2014/main" id="{33266DD8-C272-43DD-B599-5C822A105C9C}"/>
              </a:ext>
            </a:extLst>
          </p:cNvPr>
          <p:cNvPicPr>
            <a:picLocks noGrp="1" noChangeAspect="1"/>
          </p:cNvPicPr>
          <p:nvPr>
            <p:ph type="pic" sz="quarter" idx="14"/>
          </p:nvPr>
        </p:nvPicPr>
        <p:blipFill>
          <a:blip r:embed="rId3"/>
          <a:srcRect t="1019" b="1019"/>
          <a:stretch>
            <a:fillRect/>
          </a:stretch>
        </p:blipFill>
        <p:spPr/>
      </p:pic>
      <p:pic>
        <p:nvPicPr>
          <p:cNvPr id="13" name="Picture Placeholder 12">
            <a:extLst>
              <a:ext uri="{FF2B5EF4-FFF2-40B4-BE49-F238E27FC236}">
                <a16:creationId xmlns:a16="http://schemas.microsoft.com/office/drawing/2014/main" id="{CC6BFD55-24E7-418D-BAE9-42795FE74941}"/>
              </a:ext>
            </a:extLst>
          </p:cNvPr>
          <p:cNvPicPr>
            <a:picLocks noGrp="1" noChangeAspect="1"/>
          </p:cNvPicPr>
          <p:nvPr>
            <p:ph type="pic" sz="quarter" idx="12"/>
          </p:nvPr>
        </p:nvPicPr>
        <p:blipFill rotWithShape="1">
          <a:blip r:embed="rId4"/>
          <a:srcRect l="-15078" r="-15078" b="17531"/>
          <a:stretch/>
        </p:blipFill>
        <p:spPr>
          <a:xfrm>
            <a:off x="504000" y="1620000"/>
            <a:ext cx="5328000" cy="2631000"/>
          </a:xfrm>
        </p:spPr>
      </p:pic>
    </p:spTree>
    <p:extLst>
      <p:ext uri="{BB962C8B-B14F-4D97-AF65-F5344CB8AC3E}">
        <p14:creationId xmlns:p14="http://schemas.microsoft.com/office/powerpoint/2010/main" val="3832091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FD4BAB-99CA-776D-26D7-4955BD913DB3}"/>
              </a:ext>
            </a:extLst>
          </p:cNvPr>
          <p:cNvSpPr>
            <a:spLocks noGrp="1"/>
          </p:cNvSpPr>
          <p:nvPr>
            <p:ph type="title"/>
          </p:nvPr>
        </p:nvSpPr>
        <p:spPr>
          <a:xfrm>
            <a:off x="505457" y="504761"/>
            <a:ext cx="11183564" cy="677108"/>
          </a:xfrm>
        </p:spPr>
        <p:txBody>
          <a:bodyPr/>
          <a:lstStyle/>
          <a:p>
            <a:r>
              <a:rPr lang="en-US"/>
              <a:t>Test Suite – new with SP10</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New version of Test Suite Dashboard</a:t>
            </a:r>
            <a:endParaRPr lang="en-US" b="0" kern="0">
              <a:ea typeface="Arial Unicode MS" pitchFamily="34" charset="-128"/>
              <a:cs typeface="Arial Unicode MS" pitchFamily="34" charset="-128"/>
            </a:endParaRPr>
          </a:p>
        </p:txBody>
      </p:sp>
      <p:sp>
        <p:nvSpPr>
          <p:cNvPr id="10" name="Text Placeholder 2">
            <a:extLst>
              <a:ext uri="{FF2B5EF4-FFF2-40B4-BE49-F238E27FC236}">
                <a16:creationId xmlns:a16="http://schemas.microsoft.com/office/drawing/2014/main" id="{D769D54E-C51E-D320-9B8C-A5BF92472A36}"/>
              </a:ext>
            </a:extLst>
          </p:cNvPr>
          <p:cNvSpPr txBox="1">
            <a:spLocks/>
          </p:cNvSpPr>
          <p:nvPr/>
        </p:nvSpPr>
        <p:spPr bwMode="black">
          <a:xfrm>
            <a:off x="505459" y="1430021"/>
            <a:ext cx="11209589" cy="4923218"/>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fontAlgn="base">
              <a:spcBef>
                <a:spcPts val="1200"/>
              </a:spcBef>
              <a:spcAft>
                <a:spcPts val="600"/>
              </a:spcAft>
              <a:buClr>
                <a:srgbClr val="F0AB00"/>
              </a:buClr>
            </a:pPr>
            <a:r>
              <a:rPr lang="en-US" b="1" kern="0">
                <a:solidFill>
                  <a:schemeClr val="accent3">
                    <a:lumMod val="75000"/>
                  </a:schemeClr>
                </a:solidFill>
                <a:ea typeface="Arial Unicode MS" pitchFamily="34" charset="-128"/>
                <a:cs typeface="Arial Unicode MS" pitchFamily="34" charset="-128"/>
              </a:rPr>
              <a:t>Description</a:t>
            </a:r>
          </a:p>
          <a:p>
            <a:pPr fontAlgn="base">
              <a:spcBef>
                <a:spcPts val="1200"/>
              </a:spcBef>
              <a:spcAft>
                <a:spcPts val="600"/>
              </a:spcAft>
              <a:buClr>
                <a:srgbClr val="F0AB00"/>
              </a:buClr>
            </a:pPr>
            <a:r>
              <a:rPr lang="en-US" sz="1600" kern="0">
                <a:ea typeface="Arial Unicode MS" pitchFamily="34" charset="-128"/>
                <a:cs typeface="Arial Unicode MS" pitchFamily="34" charset="-128"/>
              </a:rPr>
              <a:t>With ST-OST SP10, a new version of the Test Suite Dashboard is delivered, using standard Fiori elements. It offers a unique way to analyze data step by step from different perspectives, to investigate a root cause through drilldown, and to act on transactional content.</a:t>
            </a:r>
            <a:endParaRPr lang="en-US" sz="1799" kern="0">
              <a:solidFill>
                <a:schemeClr val="tx1">
                  <a:lumMod val="65000"/>
                  <a:lumOff val="35000"/>
                </a:schemeClr>
              </a:solidFill>
              <a:ea typeface="Arial Unicode MS" pitchFamily="34" charset="-128"/>
              <a:cs typeface="Arial Unicode MS" pitchFamily="34" charset="-128"/>
            </a:endParaRPr>
          </a:p>
        </p:txBody>
      </p:sp>
      <p:pic>
        <p:nvPicPr>
          <p:cNvPr id="4" name="Grafik 3">
            <a:extLst>
              <a:ext uri="{FF2B5EF4-FFF2-40B4-BE49-F238E27FC236}">
                <a16:creationId xmlns:a16="http://schemas.microsoft.com/office/drawing/2014/main" id="{5F020563-4310-AF20-2BC7-342875F8310A}"/>
              </a:ext>
            </a:extLst>
          </p:cNvPr>
          <p:cNvPicPr>
            <a:picLocks noChangeAspect="1"/>
          </p:cNvPicPr>
          <p:nvPr/>
        </p:nvPicPr>
        <p:blipFill>
          <a:blip r:embed="rId5"/>
          <a:stretch>
            <a:fillRect/>
          </a:stretch>
        </p:blipFill>
        <p:spPr>
          <a:xfrm>
            <a:off x="3754323" y="2778615"/>
            <a:ext cx="8167686" cy="3509553"/>
          </a:xfrm>
          <a:prstGeom prst="rect">
            <a:avLst/>
          </a:prstGeom>
        </p:spPr>
      </p:pic>
      <p:pic>
        <p:nvPicPr>
          <p:cNvPr id="12" name="Picture 11">
            <a:extLst>
              <a:ext uri="{FF2B5EF4-FFF2-40B4-BE49-F238E27FC236}">
                <a16:creationId xmlns:a16="http://schemas.microsoft.com/office/drawing/2014/main" id="{2DF573AD-798C-4E57-AAC4-A65AC091F985}"/>
              </a:ext>
            </a:extLst>
          </p:cNvPr>
          <p:cNvPicPr>
            <a:picLocks noChangeAspect="1"/>
          </p:cNvPicPr>
          <p:nvPr/>
        </p:nvPicPr>
        <p:blipFill>
          <a:blip r:embed="rId6"/>
          <a:stretch>
            <a:fillRect/>
          </a:stretch>
        </p:blipFill>
        <p:spPr>
          <a:xfrm>
            <a:off x="526494" y="2778615"/>
            <a:ext cx="2883048" cy="2101958"/>
          </a:xfrm>
          <a:prstGeom prst="rect">
            <a:avLst/>
          </a:prstGeom>
        </p:spPr>
      </p:pic>
    </p:spTree>
    <p:custDataLst>
      <p:custData r:id="rId1"/>
      <p:custData r:id="rId2"/>
    </p:custDataLst>
    <p:extLst>
      <p:ext uri="{BB962C8B-B14F-4D97-AF65-F5344CB8AC3E}">
        <p14:creationId xmlns:p14="http://schemas.microsoft.com/office/powerpoint/2010/main" val="3670387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5">
            <a:extLst>
              <a:ext uri="{FF2B5EF4-FFF2-40B4-BE49-F238E27FC236}">
                <a16:creationId xmlns:a16="http://schemas.microsoft.com/office/drawing/2014/main" id="{0B5068D9-4091-4279-81E4-8835A8C8D570}"/>
              </a:ext>
            </a:extLst>
          </p:cNvPr>
          <p:cNvPicPr>
            <a:picLocks noChangeAspect="1"/>
          </p:cNvPicPr>
          <p:nvPr/>
        </p:nvPicPr>
        <p:blipFill>
          <a:blip r:embed="rId3"/>
          <a:stretch>
            <a:fillRect/>
          </a:stretch>
        </p:blipFill>
        <p:spPr>
          <a:xfrm>
            <a:off x="10926796" y="0"/>
            <a:ext cx="1268379" cy="1268379"/>
          </a:xfrm>
          <a:prstGeom prst="rect">
            <a:avLst/>
          </a:prstGeom>
        </p:spPr>
      </p:pic>
      <p:sp>
        <p:nvSpPr>
          <p:cNvPr id="5" name="Text Placeholder 4">
            <a:extLst>
              <a:ext uri="{FF2B5EF4-FFF2-40B4-BE49-F238E27FC236}">
                <a16:creationId xmlns:a16="http://schemas.microsoft.com/office/drawing/2014/main" id="{277AA6AD-408C-4879-B2D1-25C0B4F952BC}"/>
              </a:ext>
            </a:extLst>
          </p:cNvPr>
          <p:cNvSpPr>
            <a:spLocks noGrp="1"/>
          </p:cNvSpPr>
          <p:nvPr>
            <p:ph type="body" sz="quarter" idx="10"/>
          </p:nvPr>
        </p:nvSpPr>
        <p:spPr>
          <a:xfrm>
            <a:off x="504000" y="1620000"/>
            <a:ext cx="6567359" cy="4716000"/>
          </a:xfrm>
        </p:spPr>
        <p:txBody>
          <a:bodyPr>
            <a:normAutofit/>
          </a:bodyPr>
          <a:lstStyle/>
          <a:p>
            <a:pPr lvl="1"/>
            <a:r>
              <a:rPr lang="en-US" sz="2000"/>
              <a:t>Adaptable Overview Pages</a:t>
            </a:r>
          </a:p>
          <a:p>
            <a:pPr lvl="1"/>
            <a:r>
              <a:rPr lang="en-US" sz="2000"/>
              <a:t>Interactive Detail Pages</a:t>
            </a:r>
          </a:p>
          <a:p>
            <a:pPr lvl="1"/>
            <a:r>
              <a:rPr lang="en-US" sz="2000"/>
              <a:t>Easy Creation of Page variants that can be shared</a:t>
            </a:r>
          </a:p>
          <a:p>
            <a:pPr lvl="1"/>
            <a:r>
              <a:rPr lang="en-US" sz="2000"/>
              <a:t>Configurable Chart Visualizations</a:t>
            </a:r>
          </a:p>
          <a:p>
            <a:pPr lvl="1"/>
            <a:r>
              <a:rPr lang="en-US" sz="2000"/>
              <a:t>Tabular data display including reordering and grouping</a:t>
            </a:r>
          </a:p>
          <a:p>
            <a:pPr lvl="1"/>
            <a:r>
              <a:rPr lang="en-US" sz="2000"/>
              <a:t>View by different dimensions</a:t>
            </a:r>
          </a:p>
          <a:p>
            <a:pPr lvl="1"/>
            <a:r>
              <a:rPr lang="en-US" sz="2000"/>
              <a:t>Possibility to download the detailed data</a:t>
            </a:r>
          </a:p>
          <a:p>
            <a:pPr lvl="1"/>
            <a:r>
              <a:rPr lang="en-US" sz="2000"/>
              <a:t>Easily manage the visibility of cards</a:t>
            </a:r>
          </a:p>
          <a:p>
            <a:pPr lvl="1"/>
            <a:r>
              <a:rPr lang="en-US" sz="2000"/>
              <a:t>Share using email or URL, and Save as Tile</a:t>
            </a:r>
          </a:p>
          <a:p>
            <a:pPr lvl="1"/>
            <a:endParaRPr lang="en-US" sz="2000"/>
          </a:p>
        </p:txBody>
      </p:sp>
      <p:sp>
        <p:nvSpPr>
          <p:cNvPr id="3" name="Title 2">
            <a:extLst>
              <a:ext uri="{FF2B5EF4-FFF2-40B4-BE49-F238E27FC236}">
                <a16:creationId xmlns:a16="http://schemas.microsoft.com/office/drawing/2014/main" id="{B9DA3565-9854-4B4B-80EF-D63448076080}"/>
              </a:ext>
            </a:extLst>
          </p:cNvPr>
          <p:cNvSpPr>
            <a:spLocks noGrp="1"/>
          </p:cNvSpPr>
          <p:nvPr>
            <p:ph type="title"/>
          </p:nvPr>
        </p:nvSpPr>
        <p:spPr>
          <a:xfrm>
            <a:off x="504001" y="504000"/>
            <a:ext cx="11186476" cy="369332"/>
          </a:xfrm>
        </p:spPr>
        <p:txBody>
          <a:bodyPr/>
          <a:lstStyle/>
          <a:p>
            <a:r>
              <a:rPr lang="en-US"/>
              <a:t>General Capabilities</a:t>
            </a:r>
          </a:p>
        </p:txBody>
      </p:sp>
      <p:pic>
        <p:nvPicPr>
          <p:cNvPr id="4" name="Picture 3">
            <a:extLst>
              <a:ext uri="{FF2B5EF4-FFF2-40B4-BE49-F238E27FC236}">
                <a16:creationId xmlns:a16="http://schemas.microsoft.com/office/drawing/2014/main" id="{B98B522F-7BD8-4134-BDFE-BC2547750D2E}"/>
              </a:ext>
            </a:extLst>
          </p:cNvPr>
          <p:cNvPicPr>
            <a:picLocks noChangeAspect="1"/>
          </p:cNvPicPr>
          <p:nvPr/>
        </p:nvPicPr>
        <p:blipFill>
          <a:blip r:embed="rId4"/>
          <a:stretch>
            <a:fillRect/>
          </a:stretch>
        </p:blipFill>
        <p:spPr>
          <a:xfrm>
            <a:off x="6097239" y="57746"/>
            <a:ext cx="1712209" cy="2308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208582D-B91E-498D-8D55-8CB47BEC214A}"/>
              </a:ext>
            </a:extLst>
          </p:cNvPr>
          <p:cNvPicPr>
            <a:picLocks noChangeAspect="1"/>
          </p:cNvPicPr>
          <p:nvPr/>
        </p:nvPicPr>
        <p:blipFill>
          <a:blip r:embed="rId5"/>
          <a:stretch>
            <a:fillRect/>
          </a:stretch>
        </p:blipFill>
        <p:spPr>
          <a:xfrm>
            <a:off x="10130149" y="1898167"/>
            <a:ext cx="1669190" cy="2010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D60891FD-1EE8-40A7-A842-187F847B229E}"/>
              </a:ext>
            </a:extLst>
          </p:cNvPr>
          <p:cNvPicPr>
            <a:picLocks noChangeAspect="1"/>
          </p:cNvPicPr>
          <p:nvPr/>
        </p:nvPicPr>
        <p:blipFill>
          <a:blip r:embed="rId6"/>
          <a:stretch>
            <a:fillRect/>
          </a:stretch>
        </p:blipFill>
        <p:spPr>
          <a:xfrm>
            <a:off x="6104451" y="5238000"/>
            <a:ext cx="6005884" cy="1158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A9C3FDDB-93F8-44A9-82FF-662616BB0456}"/>
              </a:ext>
            </a:extLst>
          </p:cNvPr>
          <p:cNvPicPr>
            <a:picLocks noChangeAspect="1"/>
          </p:cNvPicPr>
          <p:nvPr/>
        </p:nvPicPr>
        <p:blipFill>
          <a:blip r:embed="rId7"/>
          <a:stretch>
            <a:fillRect/>
          </a:stretch>
        </p:blipFill>
        <p:spPr>
          <a:xfrm>
            <a:off x="6097239" y="3889251"/>
            <a:ext cx="5917560" cy="10956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E94D43A4-FD28-44B6-8BC4-AD2F689D3FA4}"/>
              </a:ext>
            </a:extLst>
          </p:cNvPr>
          <p:cNvPicPr>
            <a:picLocks noChangeAspect="1"/>
          </p:cNvPicPr>
          <p:nvPr/>
        </p:nvPicPr>
        <p:blipFill>
          <a:blip r:embed="rId8"/>
          <a:stretch>
            <a:fillRect/>
          </a:stretch>
        </p:blipFill>
        <p:spPr>
          <a:xfrm>
            <a:off x="8117940" y="989165"/>
            <a:ext cx="1703717" cy="2026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feld 7">
            <a:extLst>
              <a:ext uri="{FF2B5EF4-FFF2-40B4-BE49-F238E27FC236}">
                <a16:creationId xmlns:a16="http://schemas.microsoft.com/office/drawing/2014/main" id="{4369EC52-5596-46AE-B0EE-242DD1D8BAB4}"/>
              </a:ext>
            </a:extLst>
          </p:cNvPr>
          <p:cNvSpPr txBox="1"/>
          <p:nvPr/>
        </p:nvSpPr>
        <p:spPr>
          <a:xfrm rot="20752987">
            <a:off x="10848233" y="948501"/>
            <a:ext cx="1258451" cy="338554"/>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a:ea typeface="Arial Unicode MS" pitchFamily="34" charset="-128"/>
                <a:cs typeface="Arial Unicode MS" pitchFamily="34" charset="-128"/>
              </a:rPr>
              <a:t>Customer     </a:t>
            </a:r>
            <a:br>
              <a:rPr lang="en-US" sz="1100" kern="0">
                <a:ea typeface="Arial Unicode MS" pitchFamily="34" charset="-128"/>
                <a:cs typeface="Arial Unicode MS" pitchFamily="34" charset="-128"/>
              </a:rPr>
            </a:br>
            <a:r>
              <a:rPr lang="en-US" sz="1100" kern="0">
                <a:ea typeface="Arial Unicode MS" pitchFamily="34" charset="-128"/>
                <a:cs typeface="Arial Unicode MS" pitchFamily="34" charset="-128"/>
              </a:rPr>
              <a:t>        Connection</a:t>
            </a:r>
          </a:p>
        </p:txBody>
      </p:sp>
    </p:spTree>
    <p:extLst>
      <p:ext uri="{BB962C8B-B14F-4D97-AF65-F5344CB8AC3E}">
        <p14:creationId xmlns:p14="http://schemas.microsoft.com/office/powerpoint/2010/main" val="280715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column 2"/>
          <p:cNvSpPr>
            <a:spLocks noGrp="1"/>
          </p:cNvSpPr>
          <p:nvPr>
            <p:ph type="body" sz="quarter" idx="15"/>
          </p:nvPr>
        </p:nvSpPr>
        <p:spPr bwMode="gray">
          <a:xfrm>
            <a:off x="250690" y="2247917"/>
            <a:ext cx="1655836" cy="371562"/>
          </a:xfrm>
        </p:spPr>
        <p:txBody>
          <a:bodyPr>
            <a:normAutofit fontScale="92500" lnSpcReduction="20000"/>
          </a:bodyPr>
          <a:lstStyle/>
          <a:p>
            <a:pPr lvl="0"/>
            <a:r>
              <a:rPr lang="en-US" sz="1500" dirty="0"/>
              <a:t>Filter and Variant Management</a:t>
            </a:r>
          </a:p>
        </p:txBody>
      </p:sp>
      <p:sp>
        <p:nvSpPr>
          <p:cNvPr id="16" name="Title 1">
            <a:extLst>
              <a:ext uri="{FF2B5EF4-FFF2-40B4-BE49-F238E27FC236}">
                <a16:creationId xmlns:a16="http://schemas.microsoft.com/office/drawing/2014/main" id="{C1017E8A-6938-458F-BF38-9C1B3B89346C}"/>
              </a:ext>
            </a:extLst>
          </p:cNvPr>
          <p:cNvSpPr>
            <a:spLocks noGrp="1"/>
          </p:cNvSpPr>
          <p:nvPr>
            <p:ph type="title"/>
          </p:nvPr>
        </p:nvSpPr>
        <p:spPr>
          <a:xfrm>
            <a:off x="503238" y="503238"/>
            <a:ext cx="11187112" cy="738664"/>
          </a:xfrm>
        </p:spPr>
        <p:txBody>
          <a:bodyPr/>
          <a:lstStyle/>
          <a:p>
            <a:r>
              <a:rPr lang="en-US" dirty="0"/>
              <a:t>Navigation Paradigm in Test Suite Dashboard</a:t>
            </a:r>
            <a:br>
              <a:rPr lang="en-US" b="0" kern="0" dirty="0">
                <a:ea typeface="Arial Unicode MS" pitchFamily="34" charset="-128"/>
                <a:cs typeface="Arial Unicode MS" pitchFamily="34" charset="-128"/>
              </a:rPr>
            </a:br>
            <a:endParaRPr lang="en-US" b="0" kern="0" dirty="0">
              <a:ea typeface="Arial Unicode MS" pitchFamily="34" charset="-128"/>
              <a:cs typeface="Arial Unicode MS" pitchFamily="34" charset="-128"/>
            </a:endParaRPr>
          </a:p>
        </p:txBody>
      </p:sp>
      <p:sp>
        <p:nvSpPr>
          <p:cNvPr id="18" name="Text Placeholder column 2">
            <a:extLst>
              <a:ext uri="{FF2B5EF4-FFF2-40B4-BE49-F238E27FC236}">
                <a16:creationId xmlns:a16="http://schemas.microsoft.com/office/drawing/2014/main" id="{6615F65A-D20B-4F36-B25F-644B016A1DD4}"/>
              </a:ext>
            </a:extLst>
          </p:cNvPr>
          <p:cNvSpPr txBox="1">
            <a:spLocks/>
          </p:cNvSpPr>
          <p:nvPr/>
        </p:nvSpPr>
        <p:spPr bwMode="gray">
          <a:xfrm>
            <a:off x="2029388" y="3908567"/>
            <a:ext cx="1655836" cy="371562"/>
          </a:xfrm>
          <a:prstGeom prst="rect">
            <a:avLst/>
          </a:prstGeom>
        </p:spPr>
        <p:txBody>
          <a:bodyPr vert="horz" lIns="0" tIns="0" rIns="0" bIns="0" rtlCol="0">
            <a:normAutofit fontScale="92500" lnSpcReduction="20000"/>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500" dirty="0"/>
              <a:t>Overview Page with different Cards</a:t>
            </a:r>
          </a:p>
        </p:txBody>
      </p:sp>
      <p:sp>
        <p:nvSpPr>
          <p:cNvPr id="19" name="Text Placeholder column 2">
            <a:extLst>
              <a:ext uri="{FF2B5EF4-FFF2-40B4-BE49-F238E27FC236}">
                <a16:creationId xmlns:a16="http://schemas.microsoft.com/office/drawing/2014/main" id="{DC564028-D9D5-4BED-968D-ACCC814D2A4E}"/>
              </a:ext>
            </a:extLst>
          </p:cNvPr>
          <p:cNvSpPr txBox="1">
            <a:spLocks/>
          </p:cNvSpPr>
          <p:nvPr/>
        </p:nvSpPr>
        <p:spPr bwMode="gray">
          <a:xfrm>
            <a:off x="5933174" y="4738281"/>
            <a:ext cx="1655836" cy="371562"/>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500" dirty="0"/>
              <a:t>Detail Pages</a:t>
            </a:r>
          </a:p>
        </p:txBody>
      </p:sp>
      <p:sp>
        <p:nvSpPr>
          <p:cNvPr id="20" name="Text Placeholder column 2">
            <a:extLst>
              <a:ext uri="{FF2B5EF4-FFF2-40B4-BE49-F238E27FC236}">
                <a16:creationId xmlns:a16="http://schemas.microsoft.com/office/drawing/2014/main" id="{929DE92B-431A-4D58-9887-519ED4ECF844}"/>
              </a:ext>
            </a:extLst>
          </p:cNvPr>
          <p:cNvSpPr txBox="1">
            <a:spLocks/>
          </p:cNvSpPr>
          <p:nvPr/>
        </p:nvSpPr>
        <p:spPr bwMode="gray">
          <a:xfrm>
            <a:off x="8309671" y="6457817"/>
            <a:ext cx="1655836" cy="371562"/>
          </a:xfrm>
          <a:prstGeom prst="rect">
            <a:avLst/>
          </a:prstGeom>
        </p:spPr>
        <p:txBody>
          <a:bodyPr vert="horz" lIns="0" tIns="0" rIns="0" bIns="0" rtlCol="0">
            <a:normAutofit fontScale="92500" lnSpcReduction="20000"/>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500" dirty="0"/>
              <a:t>Variants and  Personalization </a:t>
            </a:r>
          </a:p>
        </p:txBody>
      </p:sp>
      <p:pic>
        <p:nvPicPr>
          <p:cNvPr id="13" name="Picture 12">
            <a:extLst>
              <a:ext uri="{FF2B5EF4-FFF2-40B4-BE49-F238E27FC236}">
                <a16:creationId xmlns:a16="http://schemas.microsoft.com/office/drawing/2014/main" id="{8824D321-6BF0-47AA-BFE8-5F4F893EEA73}"/>
              </a:ext>
            </a:extLst>
          </p:cNvPr>
          <p:cNvPicPr>
            <a:picLocks noChangeAspect="1"/>
          </p:cNvPicPr>
          <p:nvPr/>
        </p:nvPicPr>
        <p:blipFill>
          <a:blip r:embed="rId3"/>
          <a:stretch>
            <a:fillRect/>
          </a:stretch>
        </p:blipFill>
        <p:spPr>
          <a:xfrm>
            <a:off x="250690" y="1241902"/>
            <a:ext cx="4652236" cy="677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35C7CBCD-DCD2-46B7-B67B-35A377A7FB99}"/>
              </a:ext>
            </a:extLst>
          </p:cNvPr>
          <p:cNvPicPr>
            <a:picLocks noChangeAspect="1"/>
          </p:cNvPicPr>
          <p:nvPr/>
        </p:nvPicPr>
        <p:blipFill>
          <a:blip r:embed="rId4"/>
          <a:stretch>
            <a:fillRect/>
          </a:stretch>
        </p:blipFill>
        <p:spPr>
          <a:xfrm>
            <a:off x="2029388" y="2152514"/>
            <a:ext cx="3644481" cy="1516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5C1F93EE-6A72-4CFD-AB2F-28FA4BC676A4}"/>
              </a:ext>
            </a:extLst>
          </p:cNvPr>
          <p:cNvPicPr>
            <a:picLocks noChangeAspect="1"/>
          </p:cNvPicPr>
          <p:nvPr/>
        </p:nvPicPr>
        <p:blipFill>
          <a:blip r:embed="rId5"/>
          <a:stretch>
            <a:fillRect/>
          </a:stretch>
        </p:blipFill>
        <p:spPr>
          <a:xfrm>
            <a:off x="5933174" y="2797345"/>
            <a:ext cx="3907115" cy="1744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a:extLst>
              <a:ext uri="{FF2B5EF4-FFF2-40B4-BE49-F238E27FC236}">
                <a16:creationId xmlns:a16="http://schemas.microsoft.com/office/drawing/2014/main" id="{BE75E729-DE64-4DBB-A083-8D521A92E66A}"/>
              </a:ext>
            </a:extLst>
          </p:cNvPr>
          <p:cNvPicPr>
            <a:picLocks noChangeAspect="1"/>
          </p:cNvPicPr>
          <p:nvPr/>
        </p:nvPicPr>
        <p:blipFill>
          <a:blip r:embed="rId6"/>
          <a:stretch>
            <a:fillRect/>
          </a:stretch>
        </p:blipFill>
        <p:spPr>
          <a:xfrm>
            <a:off x="8220619" y="4649712"/>
            <a:ext cx="3600087" cy="1598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31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build="p"/>
      <p:bldP spid="19" grpId="0" build="p"/>
      <p:bldP spid="2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E78E-2DF1-4D54-AED1-486F5B107A2A}"/>
              </a:ext>
            </a:extLst>
          </p:cNvPr>
          <p:cNvSpPr>
            <a:spLocks noGrp="1"/>
          </p:cNvSpPr>
          <p:nvPr>
            <p:ph type="ctrTitle"/>
          </p:nvPr>
        </p:nvSpPr>
        <p:spPr/>
        <p:txBody>
          <a:bodyPr/>
          <a:lstStyle/>
          <a:p>
            <a:r>
              <a:rPr lang="en-US" sz="5400"/>
              <a:t>Demo</a:t>
            </a:r>
          </a:p>
        </p:txBody>
      </p:sp>
      <p:sp>
        <p:nvSpPr>
          <p:cNvPr id="3" name="Subtitle 2">
            <a:extLst>
              <a:ext uri="{FF2B5EF4-FFF2-40B4-BE49-F238E27FC236}">
                <a16:creationId xmlns:a16="http://schemas.microsoft.com/office/drawing/2014/main" id="{288946D9-736A-40FE-832B-C097932E3CCE}"/>
              </a:ext>
            </a:extLst>
          </p:cNvPr>
          <p:cNvSpPr>
            <a:spLocks noGrp="1"/>
          </p:cNvSpPr>
          <p:nvPr>
            <p:ph type="subTitle" idx="1"/>
          </p:nvPr>
        </p:nvSpPr>
        <p:spPr>
          <a:xfrm>
            <a:off x="3920500" y="3644604"/>
            <a:ext cx="6789749" cy="900236"/>
          </a:xfrm>
        </p:spPr>
        <p:txBody>
          <a:bodyPr/>
          <a:lstStyle/>
          <a:p>
            <a:r>
              <a:rPr lang="en-US" dirty="0"/>
              <a:t>Test Suite Dashboard Capabilities</a:t>
            </a:r>
          </a:p>
        </p:txBody>
      </p:sp>
    </p:spTree>
    <p:extLst>
      <p:ext uri="{BB962C8B-B14F-4D97-AF65-F5344CB8AC3E}">
        <p14:creationId xmlns:p14="http://schemas.microsoft.com/office/powerpoint/2010/main" val="258656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4CCD7-6C61-4A85-AEE5-88FF7408F8C4}"/>
              </a:ext>
            </a:extLst>
          </p:cNvPr>
          <p:cNvSpPr>
            <a:spLocks noGrp="1"/>
          </p:cNvSpPr>
          <p:nvPr>
            <p:ph type="body" sz="quarter" idx="10"/>
          </p:nvPr>
        </p:nvSpPr>
        <p:spPr>
          <a:xfrm>
            <a:off x="504001" y="2612605"/>
            <a:ext cx="6311890" cy="2007521"/>
          </a:xfrm>
        </p:spPr>
        <p:txBody>
          <a:bodyPr/>
          <a:lstStyle/>
          <a:p>
            <a:pPr algn="ctr"/>
            <a:r>
              <a:rPr lang="en-US"/>
              <a:t>If you have questions during the session, please use the </a:t>
            </a:r>
            <a:r>
              <a:rPr lang="en-US">
                <a:solidFill>
                  <a:schemeClr val="accent1"/>
                </a:solidFill>
              </a:rPr>
              <a:t>Chat </a:t>
            </a:r>
            <a:r>
              <a:rPr lang="en-US"/>
              <a:t>of the Broadcasting platform.</a:t>
            </a:r>
          </a:p>
          <a:p>
            <a:pPr algn="ctr"/>
            <a:r>
              <a:rPr lang="en-US"/>
              <a:t>We have our colleagues Evan Stoddard, Frank Kuehn and John Krakowski in the background for answering your questions.</a:t>
            </a:r>
          </a:p>
        </p:txBody>
      </p:sp>
      <p:sp>
        <p:nvSpPr>
          <p:cNvPr id="3" name="Title 2">
            <a:extLst>
              <a:ext uri="{FF2B5EF4-FFF2-40B4-BE49-F238E27FC236}">
                <a16:creationId xmlns:a16="http://schemas.microsoft.com/office/drawing/2014/main" id="{06E34931-5C54-4E7C-B08D-0F98ABC6883D}"/>
              </a:ext>
            </a:extLst>
          </p:cNvPr>
          <p:cNvSpPr>
            <a:spLocks noGrp="1"/>
          </p:cNvSpPr>
          <p:nvPr>
            <p:ph type="title"/>
          </p:nvPr>
        </p:nvSpPr>
        <p:spPr/>
        <p:txBody>
          <a:bodyPr/>
          <a:lstStyle/>
          <a:p>
            <a:r>
              <a:rPr lang="en-US"/>
              <a:t>Questions?</a:t>
            </a:r>
          </a:p>
        </p:txBody>
      </p:sp>
      <p:pic>
        <p:nvPicPr>
          <p:cNvPr id="6" name="Picture 5">
            <a:extLst>
              <a:ext uri="{FF2B5EF4-FFF2-40B4-BE49-F238E27FC236}">
                <a16:creationId xmlns:a16="http://schemas.microsoft.com/office/drawing/2014/main" id="{721390EE-1C2E-4206-8B63-86F906D29618}"/>
              </a:ext>
            </a:extLst>
          </p:cNvPr>
          <p:cNvPicPr>
            <a:picLocks noChangeAspect="1"/>
          </p:cNvPicPr>
          <p:nvPr/>
        </p:nvPicPr>
        <p:blipFill>
          <a:blip r:embed="rId3"/>
          <a:stretch>
            <a:fillRect/>
          </a:stretch>
        </p:blipFill>
        <p:spPr>
          <a:xfrm>
            <a:off x="7766444" y="1783076"/>
            <a:ext cx="3279655" cy="3291847"/>
          </a:xfrm>
          <a:prstGeom prst="rect">
            <a:avLst/>
          </a:prstGeom>
        </p:spPr>
      </p:pic>
    </p:spTree>
    <p:extLst>
      <p:ext uri="{BB962C8B-B14F-4D97-AF65-F5344CB8AC3E}">
        <p14:creationId xmlns:p14="http://schemas.microsoft.com/office/powerpoint/2010/main" val="210882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8FEAB2-97BB-D64E-BEA0-77E827976062}"/>
              </a:ext>
            </a:extLst>
          </p:cNvPr>
          <p:cNvSpPr>
            <a:spLocks noGrp="1"/>
          </p:cNvSpPr>
          <p:nvPr>
            <p:ph type="title"/>
          </p:nvPr>
        </p:nvSpPr>
        <p:spPr>
          <a:xfrm>
            <a:off x="505457" y="504761"/>
            <a:ext cx="11183564" cy="677108"/>
          </a:xfrm>
        </p:spPr>
        <p:txBody>
          <a:bodyPr/>
          <a:lstStyle/>
          <a:p>
            <a:r>
              <a:rPr lang="en-US"/>
              <a:t>Overview Page in Test Suite Dashboard </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Different Cards and Usage</a:t>
            </a:r>
            <a:endParaRPr lang="en-US" b="0" kern="0">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DB1CD284-F86B-465C-8636-82DDBF666188}"/>
              </a:ext>
            </a:extLst>
          </p:cNvPr>
          <p:cNvPicPr>
            <a:picLocks noChangeAspect="1"/>
          </p:cNvPicPr>
          <p:nvPr/>
        </p:nvPicPr>
        <p:blipFill>
          <a:blip r:embed="rId5"/>
          <a:stretch>
            <a:fillRect/>
          </a:stretch>
        </p:blipFill>
        <p:spPr>
          <a:xfrm>
            <a:off x="4979256" y="1122261"/>
            <a:ext cx="6555985" cy="2468766"/>
          </a:xfrm>
          <a:prstGeom prst="rect">
            <a:avLst/>
          </a:prstGeom>
        </p:spPr>
      </p:pic>
      <p:sp>
        <p:nvSpPr>
          <p:cNvPr id="13" name="TextBox 12">
            <a:extLst>
              <a:ext uri="{FF2B5EF4-FFF2-40B4-BE49-F238E27FC236}">
                <a16:creationId xmlns:a16="http://schemas.microsoft.com/office/drawing/2014/main" id="{58165091-E842-4754-A698-BA59C922E7BE}"/>
              </a:ext>
            </a:extLst>
          </p:cNvPr>
          <p:cNvSpPr txBox="1"/>
          <p:nvPr/>
        </p:nvSpPr>
        <p:spPr>
          <a:xfrm>
            <a:off x="578703" y="1750402"/>
            <a:ext cx="6096000" cy="3924151"/>
          </a:xfrm>
          <a:prstGeom prst="rect">
            <a:avLst/>
          </a:prstGeom>
          <a:noFill/>
        </p:spPr>
        <p:txBody>
          <a:bodyPr wrap="square">
            <a:spAutoFit/>
          </a:bodyPr>
          <a:lstStyle>
            <a:defPPr>
              <a:defRPr lang="de-DE"/>
            </a:defPPr>
            <a:lvl1pPr marL="342900" indent="-342900" fontAlgn="base">
              <a:spcBef>
                <a:spcPts val="1200"/>
              </a:spcBef>
              <a:spcAft>
                <a:spcPts val="600"/>
              </a:spcAft>
              <a:buClr>
                <a:srgbClr val="F0AB00"/>
              </a:buClr>
              <a:buFont typeface="Arial" panose="020B0604020202020204" pitchFamily="34" charset="0"/>
              <a:buChar char="•"/>
              <a:defRPr sz="1800" kern="0">
                <a:ea typeface="Arial Unicode MS" pitchFamily="34" charset="-128"/>
                <a:cs typeface="Arial Unicode MS" pitchFamily="34" charset="-128"/>
              </a:defRPr>
            </a:lvl1pPr>
          </a:lstStyle>
          <a:p>
            <a:pPr>
              <a:buFont typeface="Wingdings" panose="05000000000000000000" pitchFamily="2" charset="2"/>
              <a:buChar char="§"/>
            </a:pPr>
            <a:r>
              <a:rPr lang="en-US"/>
              <a:t>Test Status</a:t>
            </a:r>
            <a:endParaRPr lang="en-US" dirty="0"/>
          </a:p>
          <a:p>
            <a:pPr>
              <a:buFont typeface="Wingdings" panose="05000000000000000000" pitchFamily="2" charset="2"/>
              <a:buChar char="§"/>
            </a:pPr>
            <a:r>
              <a:rPr lang="en-US"/>
              <a:t>Test Status Progress</a:t>
            </a:r>
            <a:endParaRPr lang="en-US" dirty="0"/>
          </a:p>
          <a:p>
            <a:pPr>
              <a:buFont typeface="Wingdings" panose="05000000000000000000" pitchFamily="2" charset="2"/>
              <a:buChar char="§"/>
            </a:pPr>
            <a:r>
              <a:rPr lang="en-US"/>
              <a:t>Critical Test Executions</a:t>
            </a:r>
            <a:endParaRPr lang="en-US" dirty="0"/>
          </a:p>
          <a:p>
            <a:pPr>
              <a:buFont typeface="Wingdings" panose="05000000000000000000" pitchFamily="2" charset="2"/>
              <a:buChar char="§"/>
            </a:pPr>
            <a:r>
              <a:rPr lang="en-US"/>
              <a:t>Test Status Progress Monitor</a:t>
            </a:r>
            <a:endParaRPr lang="en-US" dirty="0"/>
          </a:p>
          <a:p>
            <a:pPr>
              <a:buFont typeface="Wingdings" panose="05000000000000000000" pitchFamily="2" charset="2"/>
              <a:buChar char="§"/>
            </a:pPr>
            <a:r>
              <a:rPr lang="en-US"/>
              <a:t>Defect Status</a:t>
            </a:r>
            <a:endParaRPr lang="en-US" dirty="0"/>
          </a:p>
          <a:p>
            <a:pPr>
              <a:buFont typeface="Wingdings" panose="05000000000000000000" pitchFamily="2" charset="2"/>
              <a:buChar char="§"/>
            </a:pPr>
            <a:r>
              <a:rPr lang="en-US"/>
              <a:t>Defect Status Progress</a:t>
            </a:r>
            <a:endParaRPr lang="en-US" dirty="0"/>
          </a:p>
          <a:p>
            <a:pPr>
              <a:buFont typeface="Wingdings" panose="05000000000000000000" pitchFamily="2" charset="2"/>
              <a:buChar char="§"/>
            </a:pPr>
            <a:r>
              <a:rPr lang="en-US"/>
              <a:t>Critical Defects</a:t>
            </a:r>
            <a:endParaRPr lang="en-US" dirty="0"/>
          </a:p>
          <a:p>
            <a:pPr>
              <a:buFont typeface="Wingdings" panose="05000000000000000000" pitchFamily="2" charset="2"/>
              <a:buChar char="§"/>
            </a:pPr>
            <a:r>
              <a:rPr lang="en-US"/>
              <a:t>Work package Test Case Assignment</a:t>
            </a:r>
            <a:endParaRPr lang="en-US" dirty="0"/>
          </a:p>
        </p:txBody>
      </p:sp>
      <p:pic>
        <p:nvPicPr>
          <p:cNvPr id="14" name="Picture 13">
            <a:extLst>
              <a:ext uri="{FF2B5EF4-FFF2-40B4-BE49-F238E27FC236}">
                <a16:creationId xmlns:a16="http://schemas.microsoft.com/office/drawing/2014/main" id="{7A2AB762-0E6A-40CD-9F99-C365FCDBA893}"/>
              </a:ext>
            </a:extLst>
          </p:cNvPr>
          <p:cNvPicPr>
            <a:picLocks noChangeAspect="1"/>
          </p:cNvPicPr>
          <p:nvPr/>
        </p:nvPicPr>
        <p:blipFill>
          <a:blip r:embed="rId6"/>
          <a:stretch>
            <a:fillRect/>
          </a:stretch>
        </p:blipFill>
        <p:spPr>
          <a:xfrm>
            <a:off x="5538937" y="3712478"/>
            <a:ext cx="6570027" cy="2083526"/>
          </a:xfrm>
          <a:prstGeom prst="rect">
            <a:avLst/>
          </a:prstGeom>
        </p:spPr>
      </p:pic>
    </p:spTree>
    <p:custDataLst>
      <p:custData r:id="rId1"/>
      <p:custData r:id="rId2"/>
    </p:custDataLst>
    <p:extLst>
      <p:ext uri="{BB962C8B-B14F-4D97-AF65-F5344CB8AC3E}">
        <p14:creationId xmlns:p14="http://schemas.microsoft.com/office/powerpoint/2010/main" val="4135289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8FEAB2-97BB-D64E-BEA0-77E827976062}"/>
              </a:ext>
            </a:extLst>
          </p:cNvPr>
          <p:cNvSpPr>
            <a:spLocks noGrp="1"/>
          </p:cNvSpPr>
          <p:nvPr>
            <p:ph type="title"/>
          </p:nvPr>
        </p:nvSpPr>
        <p:spPr>
          <a:xfrm>
            <a:off x="505457" y="504761"/>
            <a:ext cx="11183564" cy="677108"/>
          </a:xfrm>
        </p:spPr>
        <p:txBody>
          <a:bodyPr/>
          <a:lstStyle/>
          <a:p>
            <a:r>
              <a:rPr lang="en-US"/>
              <a:t>Overview Page in Test Suite Dashboard </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Different Cards and Usage</a:t>
            </a:r>
            <a:endParaRPr lang="en-US" b="0" kern="0">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EAB08E23-16DF-4A32-B1BF-715ECDB150B3}"/>
              </a:ext>
            </a:extLst>
          </p:cNvPr>
          <p:cNvPicPr>
            <a:picLocks noChangeAspect="1"/>
          </p:cNvPicPr>
          <p:nvPr/>
        </p:nvPicPr>
        <p:blipFill>
          <a:blip r:embed="rId5"/>
          <a:stretch>
            <a:fillRect/>
          </a:stretch>
        </p:blipFill>
        <p:spPr>
          <a:xfrm>
            <a:off x="88900" y="1688918"/>
            <a:ext cx="11950700" cy="2400664"/>
          </a:xfrm>
          <a:prstGeom prst="rect">
            <a:avLst/>
          </a:prstGeom>
        </p:spPr>
      </p:pic>
      <p:sp>
        <p:nvSpPr>
          <p:cNvPr id="8" name="Speech Bubble: Rectangle 7">
            <a:extLst>
              <a:ext uri="{FF2B5EF4-FFF2-40B4-BE49-F238E27FC236}">
                <a16:creationId xmlns:a16="http://schemas.microsoft.com/office/drawing/2014/main" id="{DE79F9B2-B87F-4664-8C5A-A01AD2986C03}"/>
              </a:ext>
            </a:extLst>
          </p:cNvPr>
          <p:cNvSpPr/>
          <p:nvPr/>
        </p:nvSpPr>
        <p:spPr bwMode="gray">
          <a:xfrm>
            <a:off x="505457" y="4807132"/>
            <a:ext cx="1447800" cy="612648"/>
          </a:xfrm>
          <a:prstGeom prst="wedgeRectCallout">
            <a:avLst>
              <a:gd name="adj1" fmla="val 1206"/>
              <a:gd name="adj2" fmla="val -182111"/>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Test Cases in different statuses for Test Plans</a:t>
            </a:r>
          </a:p>
        </p:txBody>
      </p:sp>
      <p:sp>
        <p:nvSpPr>
          <p:cNvPr id="9" name="Speech Bubble: Rectangle 8">
            <a:extLst>
              <a:ext uri="{FF2B5EF4-FFF2-40B4-BE49-F238E27FC236}">
                <a16:creationId xmlns:a16="http://schemas.microsoft.com/office/drawing/2014/main" id="{CDD45A76-E122-4752-8348-AAF6DD592BD4}"/>
              </a:ext>
            </a:extLst>
          </p:cNvPr>
          <p:cNvSpPr/>
          <p:nvPr/>
        </p:nvSpPr>
        <p:spPr bwMode="gray">
          <a:xfrm>
            <a:off x="3858257" y="4862758"/>
            <a:ext cx="1447800" cy="612648"/>
          </a:xfrm>
          <a:prstGeom prst="wedgeRectCallout">
            <a:avLst>
              <a:gd name="adj1" fmla="val 53838"/>
              <a:gd name="adj2" fmla="val -170710"/>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Shows the Test Step progress based on the status of and the open defects</a:t>
            </a:r>
          </a:p>
        </p:txBody>
      </p:sp>
      <p:sp>
        <p:nvSpPr>
          <p:cNvPr id="10" name="Speech Bubble: Rectangle 9">
            <a:extLst>
              <a:ext uri="{FF2B5EF4-FFF2-40B4-BE49-F238E27FC236}">
                <a16:creationId xmlns:a16="http://schemas.microsoft.com/office/drawing/2014/main" id="{DE3816F0-BD9B-452F-BA09-A228AF9BA14A}"/>
              </a:ext>
            </a:extLst>
          </p:cNvPr>
          <p:cNvSpPr/>
          <p:nvPr/>
        </p:nvSpPr>
        <p:spPr bwMode="gray">
          <a:xfrm>
            <a:off x="9801857" y="4862758"/>
            <a:ext cx="1447800" cy="612648"/>
          </a:xfrm>
          <a:prstGeom prst="wedgeRectCallout">
            <a:avLst>
              <a:gd name="adj1" fmla="val 3838"/>
              <a:gd name="adj2" fmla="val -159309"/>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Test Cases in different statuses and the progress in the selected timeframe</a:t>
            </a:r>
          </a:p>
        </p:txBody>
      </p:sp>
      <p:sp>
        <p:nvSpPr>
          <p:cNvPr id="11" name="Speech Bubble: Rectangle 10">
            <a:extLst>
              <a:ext uri="{FF2B5EF4-FFF2-40B4-BE49-F238E27FC236}">
                <a16:creationId xmlns:a16="http://schemas.microsoft.com/office/drawing/2014/main" id="{DC6C2076-3582-4A80-A9E1-1B7DD9900541}"/>
              </a:ext>
            </a:extLst>
          </p:cNvPr>
          <p:cNvSpPr/>
          <p:nvPr/>
        </p:nvSpPr>
        <p:spPr bwMode="gray">
          <a:xfrm>
            <a:off x="6370289" y="4862758"/>
            <a:ext cx="1447800" cy="612648"/>
          </a:xfrm>
          <a:prstGeom prst="wedgeRectCallout">
            <a:avLst>
              <a:gd name="adj1" fmla="val 3838"/>
              <a:gd name="adj2" fmla="val -159309"/>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Shows the critical Test Cases(worst status and open defects)</a:t>
            </a:r>
          </a:p>
        </p:txBody>
      </p:sp>
    </p:spTree>
    <p:custDataLst>
      <p:custData r:id="rId1"/>
      <p:custData r:id="rId2"/>
    </p:custDataLst>
    <p:extLst>
      <p:ext uri="{BB962C8B-B14F-4D97-AF65-F5344CB8AC3E}">
        <p14:creationId xmlns:p14="http://schemas.microsoft.com/office/powerpoint/2010/main" val="410675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8FEAB2-97BB-D64E-BEA0-77E827976062}"/>
              </a:ext>
            </a:extLst>
          </p:cNvPr>
          <p:cNvSpPr>
            <a:spLocks noGrp="1"/>
          </p:cNvSpPr>
          <p:nvPr>
            <p:ph type="title"/>
          </p:nvPr>
        </p:nvSpPr>
        <p:spPr>
          <a:xfrm>
            <a:off x="505457" y="504761"/>
            <a:ext cx="11183564" cy="677108"/>
          </a:xfrm>
        </p:spPr>
        <p:txBody>
          <a:bodyPr/>
          <a:lstStyle/>
          <a:p>
            <a:r>
              <a:rPr lang="en-US"/>
              <a:t>Overview Page in Test Suite Dashboard </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Different Cards and Usage</a:t>
            </a:r>
            <a:endParaRPr lang="en-US" b="0" kern="0">
              <a:ea typeface="Arial Unicode MS" pitchFamily="34" charset="-128"/>
              <a:cs typeface="Arial Unicode MS" pitchFamily="34" charset="-128"/>
            </a:endParaRPr>
          </a:p>
        </p:txBody>
      </p:sp>
      <p:sp>
        <p:nvSpPr>
          <p:cNvPr id="8" name="Speech Bubble: Rectangle 7">
            <a:extLst>
              <a:ext uri="{FF2B5EF4-FFF2-40B4-BE49-F238E27FC236}">
                <a16:creationId xmlns:a16="http://schemas.microsoft.com/office/drawing/2014/main" id="{DE79F9B2-B87F-4664-8C5A-A01AD2986C03}"/>
              </a:ext>
            </a:extLst>
          </p:cNvPr>
          <p:cNvSpPr/>
          <p:nvPr/>
        </p:nvSpPr>
        <p:spPr bwMode="gray">
          <a:xfrm>
            <a:off x="740407" y="5175614"/>
            <a:ext cx="1447800" cy="612648"/>
          </a:xfrm>
          <a:prstGeom prst="wedgeRectCallout">
            <a:avLst>
              <a:gd name="adj1" fmla="val 4715"/>
              <a:gd name="adj2" fmla="val -161381"/>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Defects in different statuses and priorities</a:t>
            </a:r>
          </a:p>
        </p:txBody>
      </p:sp>
      <p:sp>
        <p:nvSpPr>
          <p:cNvPr id="9" name="Speech Bubble: Rectangle 8">
            <a:extLst>
              <a:ext uri="{FF2B5EF4-FFF2-40B4-BE49-F238E27FC236}">
                <a16:creationId xmlns:a16="http://schemas.microsoft.com/office/drawing/2014/main" id="{CDD45A76-E122-4752-8348-AAF6DD592BD4}"/>
              </a:ext>
            </a:extLst>
          </p:cNvPr>
          <p:cNvSpPr/>
          <p:nvPr/>
        </p:nvSpPr>
        <p:spPr bwMode="gray">
          <a:xfrm>
            <a:off x="3594732" y="5169082"/>
            <a:ext cx="1447800" cy="612648"/>
          </a:xfrm>
          <a:prstGeom prst="wedgeRectCallout">
            <a:avLst>
              <a:gd name="adj1" fmla="val 53838"/>
              <a:gd name="adj2" fmla="val -160345"/>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Defects in different statuses for Test Plans for the selected timeframe</a:t>
            </a:r>
          </a:p>
        </p:txBody>
      </p:sp>
      <p:sp>
        <p:nvSpPr>
          <p:cNvPr id="10" name="Speech Bubble: Rectangle 9">
            <a:extLst>
              <a:ext uri="{FF2B5EF4-FFF2-40B4-BE49-F238E27FC236}">
                <a16:creationId xmlns:a16="http://schemas.microsoft.com/office/drawing/2014/main" id="{DE3816F0-BD9B-452F-BA09-A228AF9BA14A}"/>
              </a:ext>
            </a:extLst>
          </p:cNvPr>
          <p:cNvSpPr/>
          <p:nvPr/>
        </p:nvSpPr>
        <p:spPr bwMode="gray">
          <a:xfrm>
            <a:off x="9922507" y="5243758"/>
            <a:ext cx="1447800" cy="612648"/>
          </a:xfrm>
          <a:prstGeom prst="wedgeRectCallout">
            <a:avLst>
              <a:gd name="adj1" fmla="val 3838"/>
              <a:gd name="adj2" fmla="val -159309"/>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Work packages in different statuses vs Test Case Assignment status</a:t>
            </a:r>
          </a:p>
        </p:txBody>
      </p:sp>
      <p:sp>
        <p:nvSpPr>
          <p:cNvPr id="11" name="Speech Bubble: Rectangle 10">
            <a:extLst>
              <a:ext uri="{FF2B5EF4-FFF2-40B4-BE49-F238E27FC236}">
                <a16:creationId xmlns:a16="http://schemas.microsoft.com/office/drawing/2014/main" id="{DC6C2076-3582-4A80-A9E1-1B7DD9900541}"/>
              </a:ext>
            </a:extLst>
          </p:cNvPr>
          <p:cNvSpPr/>
          <p:nvPr/>
        </p:nvSpPr>
        <p:spPr bwMode="gray">
          <a:xfrm>
            <a:off x="6620507" y="5169082"/>
            <a:ext cx="1447800" cy="612648"/>
          </a:xfrm>
          <a:prstGeom prst="wedgeRectCallout">
            <a:avLst>
              <a:gd name="adj1" fmla="val 3838"/>
              <a:gd name="adj2" fmla="val -159309"/>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Shows the critical defects sorted by priority and processing time</a:t>
            </a:r>
          </a:p>
        </p:txBody>
      </p:sp>
      <p:pic>
        <p:nvPicPr>
          <p:cNvPr id="4" name="Picture 3">
            <a:extLst>
              <a:ext uri="{FF2B5EF4-FFF2-40B4-BE49-F238E27FC236}">
                <a16:creationId xmlns:a16="http://schemas.microsoft.com/office/drawing/2014/main" id="{6BF89613-42F6-4243-B61A-0F1C6E61FAF5}"/>
              </a:ext>
            </a:extLst>
          </p:cNvPr>
          <p:cNvPicPr>
            <a:picLocks noChangeAspect="1"/>
          </p:cNvPicPr>
          <p:nvPr/>
        </p:nvPicPr>
        <p:blipFill>
          <a:blip r:embed="rId5"/>
          <a:stretch>
            <a:fillRect/>
          </a:stretch>
        </p:blipFill>
        <p:spPr>
          <a:xfrm>
            <a:off x="-349" y="1758950"/>
            <a:ext cx="12195175" cy="2712569"/>
          </a:xfrm>
          <a:prstGeom prst="rect">
            <a:avLst/>
          </a:prstGeom>
        </p:spPr>
      </p:pic>
    </p:spTree>
    <p:custDataLst>
      <p:custData r:id="rId1"/>
      <p:custData r:id="rId2"/>
    </p:custDataLst>
    <p:extLst>
      <p:ext uri="{BB962C8B-B14F-4D97-AF65-F5344CB8AC3E}">
        <p14:creationId xmlns:p14="http://schemas.microsoft.com/office/powerpoint/2010/main" val="3256101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DA3565-9854-4B4B-80EF-D63448076080}"/>
              </a:ext>
            </a:extLst>
          </p:cNvPr>
          <p:cNvSpPr>
            <a:spLocks noGrp="1"/>
          </p:cNvSpPr>
          <p:nvPr>
            <p:ph type="title"/>
          </p:nvPr>
        </p:nvSpPr>
        <p:spPr>
          <a:xfrm>
            <a:off x="504001" y="504000"/>
            <a:ext cx="11186476" cy="646331"/>
          </a:xfrm>
        </p:spPr>
        <p:txBody>
          <a:bodyPr/>
          <a:lstStyle/>
          <a:p>
            <a:r>
              <a:rPr lang="en-US"/>
              <a:t>Release Dashboard in Focused Build – </a:t>
            </a:r>
            <a:r>
              <a:rPr lang="en-US" dirty="0"/>
              <a:t>released</a:t>
            </a:r>
            <a:r>
              <a:rPr lang="en-US"/>
              <a:t> with SP09</a:t>
            </a:r>
            <a:br>
              <a:rPr lang="en-US"/>
            </a:br>
            <a:r>
              <a:rPr lang="en-US" sz="1800" b="0"/>
              <a:t>New User Interface for Release Dashboard</a:t>
            </a:r>
            <a:endParaRPr lang="en-US"/>
          </a:p>
        </p:txBody>
      </p:sp>
      <p:sp>
        <p:nvSpPr>
          <p:cNvPr id="16" name="Rectangle 15">
            <a:extLst>
              <a:ext uri="{FF2B5EF4-FFF2-40B4-BE49-F238E27FC236}">
                <a16:creationId xmlns:a16="http://schemas.microsoft.com/office/drawing/2014/main" id="{3FD8E3BF-A3D7-4402-B27E-DCF65FFE84BF}"/>
              </a:ext>
            </a:extLst>
          </p:cNvPr>
          <p:cNvSpPr/>
          <p:nvPr/>
        </p:nvSpPr>
        <p:spPr bwMode="gray">
          <a:xfrm flipV="1">
            <a:off x="5879054" y="1887966"/>
            <a:ext cx="3474720" cy="279699"/>
          </a:xfrm>
          <a:prstGeom prst="rect">
            <a:avLst/>
          </a:prstGeom>
          <a:noFill/>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AB829E47-312C-4160-8598-757A936EE0DB}"/>
              </a:ext>
            </a:extLst>
          </p:cNvPr>
          <p:cNvSpPr/>
          <p:nvPr/>
        </p:nvSpPr>
        <p:spPr bwMode="gray">
          <a:xfrm flipV="1">
            <a:off x="5959195" y="4808113"/>
            <a:ext cx="2138998" cy="562769"/>
          </a:xfrm>
          <a:prstGeom prst="rect">
            <a:avLst/>
          </a:prstGeom>
          <a:noFill/>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AE22CC05-2E9F-43B1-8E7B-6EB2BFFCCD55}"/>
              </a:ext>
            </a:extLst>
          </p:cNvPr>
          <p:cNvSpPr/>
          <p:nvPr/>
        </p:nvSpPr>
        <p:spPr bwMode="gray">
          <a:xfrm flipV="1">
            <a:off x="5959195" y="3592286"/>
            <a:ext cx="5317520" cy="1098048"/>
          </a:xfrm>
          <a:prstGeom prst="rect">
            <a:avLst/>
          </a:prstGeom>
          <a:noFill/>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2720EA7D-BB6F-425D-9CFD-0E21B2C4E9B9}"/>
              </a:ext>
            </a:extLst>
          </p:cNvPr>
          <p:cNvSpPr/>
          <p:nvPr/>
        </p:nvSpPr>
        <p:spPr bwMode="gray">
          <a:xfrm flipV="1">
            <a:off x="5873080" y="2167663"/>
            <a:ext cx="4836158" cy="759787"/>
          </a:xfrm>
          <a:prstGeom prst="rect">
            <a:avLst/>
          </a:prstGeom>
          <a:noFill/>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AEA5929B-7858-4023-92A7-8CBF26D8CA3F}"/>
              </a:ext>
            </a:extLst>
          </p:cNvPr>
          <p:cNvSpPr/>
          <p:nvPr/>
        </p:nvSpPr>
        <p:spPr bwMode="gray">
          <a:xfrm flipV="1">
            <a:off x="7015844" y="3646385"/>
            <a:ext cx="990600" cy="969158"/>
          </a:xfrm>
          <a:prstGeom prst="rect">
            <a:avLst/>
          </a:prstGeom>
          <a:noFill/>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2" name="Group 1">
            <a:extLst>
              <a:ext uri="{FF2B5EF4-FFF2-40B4-BE49-F238E27FC236}">
                <a16:creationId xmlns:a16="http://schemas.microsoft.com/office/drawing/2014/main" id="{F88BAA3B-0639-4080-AF4B-C84EEDCC80F3}"/>
              </a:ext>
            </a:extLst>
          </p:cNvPr>
          <p:cNvGrpSpPr/>
          <p:nvPr/>
        </p:nvGrpSpPr>
        <p:grpSpPr>
          <a:xfrm>
            <a:off x="4517616" y="848658"/>
            <a:ext cx="7677559" cy="5251675"/>
            <a:chOff x="4517616" y="848658"/>
            <a:chExt cx="7677559" cy="5251675"/>
          </a:xfrm>
        </p:grpSpPr>
        <p:pic>
          <p:nvPicPr>
            <p:cNvPr id="17" name="Picture 16">
              <a:extLst>
                <a:ext uri="{FF2B5EF4-FFF2-40B4-BE49-F238E27FC236}">
                  <a16:creationId xmlns:a16="http://schemas.microsoft.com/office/drawing/2014/main" id="{FDAEACE4-03E6-40A0-94AB-9A32A41071B0}"/>
                </a:ext>
              </a:extLst>
            </p:cNvPr>
            <p:cNvPicPr>
              <a:picLocks noChangeAspect="1"/>
            </p:cNvPicPr>
            <p:nvPr/>
          </p:nvPicPr>
          <p:blipFill>
            <a:blip r:embed="rId3"/>
            <a:stretch>
              <a:fillRect/>
            </a:stretch>
          </p:blipFill>
          <p:spPr>
            <a:xfrm>
              <a:off x="5807529" y="1403873"/>
              <a:ext cx="5765775" cy="4050254"/>
            </a:xfrm>
            <a:prstGeom prst="rect">
              <a:avLst/>
            </a:prstGeom>
          </p:spPr>
        </p:pic>
        <p:sp>
          <p:nvSpPr>
            <p:cNvPr id="13" name="Speech Bubble: Rectangle with Corners Rounded 12">
              <a:extLst>
                <a:ext uri="{FF2B5EF4-FFF2-40B4-BE49-F238E27FC236}">
                  <a16:creationId xmlns:a16="http://schemas.microsoft.com/office/drawing/2014/main" id="{162F99E2-9EA9-44F0-AEB9-9ED7F1EC3AF2}"/>
                </a:ext>
              </a:extLst>
            </p:cNvPr>
            <p:cNvSpPr/>
            <p:nvPr/>
          </p:nvSpPr>
          <p:spPr bwMode="gray">
            <a:xfrm>
              <a:off x="6395479" y="5669280"/>
              <a:ext cx="4367603" cy="431053"/>
            </a:xfrm>
            <a:prstGeom prst="wedgeRoundRectCallout">
              <a:avLst>
                <a:gd name="adj1" fmla="val -35770"/>
                <a:gd name="adj2" fmla="val -108147"/>
                <a:gd name="adj3" fmla="val 16667"/>
              </a:avLst>
            </a:prstGeom>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a:ln>
                    <a:noFill/>
                  </a:ln>
                  <a:effectLst/>
                  <a:uLnTx/>
                  <a:uFillTx/>
                  <a:ea typeface="Arial Unicode MS" pitchFamily="34" charset="-128"/>
                  <a:cs typeface="Arial Unicode MS" pitchFamily="34" charset="-128"/>
                </a:rPr>
                <a:t>Two new tiles for FB Requests for Change and FB Changes</a:t>
              </a:r>
            </a:p>
          </p:txBody>
        </p:sp>
        <p:sp>
          <p:nvSpPr>
            <p:cNvPr id="14" name="Speech Bubble: Rectangle with Corners Rounded 13">
              <a:extLst>
                <a:ext uri="{FF2B5EF4-FFF2-40B4-BE49-F238E27FC236}">
                  <a16:creationId xmlns:a16="http://schemas.microsoft.com/office/drawing/2014/main" id="{FAE0F0F0-E597-4666-BE9E-D6F0D2E1DEF8}"/>
                </a:ext>
              </a:extLst>
            </p:cNvPr>
            <p:cNvSpPr/>
            <p:nvPr/>
          </p:nvSpPr>
          <p:spPr bwMode="gray">
            <a:xfrm>
              <a:off x="10184692" y="4891360"/>
              <a:ext cx="2010483" cy="562767"/>
            </a:xfrm>
            <a:prstGeom prst="wedgeRoundRectCallout">
              <a:avLst>
                <a:gd name="adj1" fmla="val -36752"/>
                <a:gd name="adj2" fmla="val -77839"/>
                <a:gd name="adj3" fmla="val 16667"/>
              </a:avLst>
            </a:prstGeom>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a:ln>
                    <a:noFill/>
                  </a:ln>
                  <a:effectLst/>
                  <a:uLnTx/>
                  <a:uFillTx/>
                  <a:ea typeface="Arial Unicode MS" pitchFamily="34" charset="-128"/>
                  <a:cs typeface="Arial Unicode MS" pitchFamily="34" charset="-128"/>
                </a:rPr>
                <a:t>Easier navigation by preselected subsets of data</a:t>
              </a:r>
            </a:p>
          </p:txBody>
        </p:sp>
        <p:sp>
          <p:nvSpPr>
            <p:cNvPr id="15" name="Speech Bubble: Rectangle with Corners Rounded 14">
              <a:extLst>
                <a:ext uri="{FF2B5EF4-FFF2-40B4-BE49-F238E27FC236}">
                  <a16:creationId xmlns:a16="http://schemas.microsoft.com/office/drawing/2014/main" id="{D5ADFC6E-3173-4AD5-A10C-A68668180B83}"/>
                </a:ext>
              </a:extLst>
            </p:cNvPr>
            <p:cNvSpPr/>
            <p:nvPr/>
          </p:nvSpPr>
          <p:spPr bwMode="gray">
            <a:xfrm>
              <a:off x="9964476" y="848658"/>
              <a:ext cx="2010483" cy="562767"/>
            </a:xfrm>
            <a:prstGeom prst="wedgeRoundRectCallout">
              <a:avLst>
                <a:gd name="adj1" fmla="val -78755"/>
                <a:gd name="adj2" fmla="val 154416"/>
                <a:gd name="adj3" fmla="val 16667"/>
              </a:avLst>
            </a:prstGeom>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a:ln>
                    <a:noFill/>
                  </a:ln>
                  <a:effectLst/>
                  <a:uLnTx/>
                  <a:uFillTx/>
                  <a:ea typeface="Arial Unicode MS" pitchFamily="34" charset="-128"/>
                  <a:cs typeface="Arial Unicode MS" pitchFamily="34" charset="-128"/>
                </a:rPr>
                <a:t>Initial selection of one release cycle only</a:t>
              </a:r>
            </a:p>
          </p:txBody>
        </p:sp>
        <p:sp>
          <p:nvSpPr>
            <p:cNvPr id="22" name="Speech Bubble: Rectangle with Corners Rounded 21">
              <a:extLst>
                <a:ext uri="{FF2B5EF4-FFF2-40B4-BE49-F238E27FC236}">
                  <a16:creationId xmlns:a16="http://schemas.microsoft.com/office/drawing/2014/main" id="{C01DB5F4-9EF1-4B20-9A12-7D1CBEB97FCE}"/>
                </a:ext>
              </a:extLst>
            </p:cNvPr>
            <p:cNvSpPr/>
            <p:nvPr/>
          </p:nvSpPr>
          <p:spPr bwMode="gray">
            <a:xfrm>
              <a:off x="4517616" y="2047509"/>
              <a:ext cx="1289913" cy="500047"/>
            </a:xfrm>
            <a:prstGeom prst="wedgeRoundRectCallout">
              <a:avLst>
                <a:gd name="adj1" fmla="val 54091"/>
                <a:gd name="adj2" fmla="val 101943"/>
                <a:gd name="adj3" fmla="val 16667"/>
              </a:avLst>
            </a:prstGeom>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a:ln>
                    <a:noFill/>
                  </a:ln>
                  <a:effectLst/>
                  <a:uLnTx/>
                  <a:uFillTx/>
                  <a:ea typeface="Arial Unicode MS" pitchFamily="34" charset="-128"/>
                  <a:cs typeface="Arial Unicode MS" pitchFamily="34" charset="-128"/>
                </a:rPr>
                <a:t>Overview area for the </a:t>
              </a:r>
              <a:r>
                <a:rPr kumimoji="0" lang="en-US" sz="1100" b="0" i="0" u="none" strike="noStrike" kern="0" cap="none" spc="0" normalizeH="0" baseline="0" noProof="0" err="1">
                  <a:ln>
                    <a:noFill/>
                  </a:ln>
                  <a:effectLst/>
                  <a:uLnTx/>
                  <a:uFillTx/>
                  <a:ea typeface="Arial Unicode MS" pitchFamily="34" charset="-128"/>
                  <a:cs typeface="Arial Unicode MS" pitchFamily="34" charset="-128"/>
                </a:rPr>
                <a:t>Releas</a:t>
              </a:r>
              <a:r>
                <a:rPr lang="en-US" sz="1100" kern="0">
                  <a:ea typeface="Arial Unicode MS" pitchFamily="34" charset="-128"/>
                  <a:cs typeface="Arial Unicode MS" pitchFamily="34" charset="-128"/>
                </a:rPr>
                <a:t>e</a:t>
              </a:r>
              <a:endParaRPr kumimoji="0" lang="en-US" sz="11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D79D172-E348-4B73-995B-8B9FD6BCC558}"/>
                </a:ext>
              </a:extLst>
            </p:cNvPr>
            <p:cNvSpPr/>
            <p:nvPr/>
          </p:nvSpPr>
          <p:spPr bwMode="gray">
            <a:xfrm>
              <a:off x="4608576" y="3646385"/>
              <a:ext cx="966834" cy="997506"/>
            </a:xfrm>
            <a:prstGeom prst="wedgeRoundRectCallout">
              <a:avLst>
                <a:gd name="adj1" fmla="val 120268"/>
                <a:gd name="adj2" fmla="val -11105"/>
                <a:gd name="adj3" fmla="val 16667"/>
              </a:avLst>
            </a:prstGeom>
            <a:ln w="381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100" kern="0">
                  <a:ea typeface="Arial Unicode MS" pitchFamily="34" charset="-128"/>
                  <a:cs typeface="Arial Unicode MS" pitchFamily="34" charset="-128"/>
                </a:rPr>
                <a:t> C</a:t>
              </a:r>
              <a:r>
                <a:rPr kumimoji="0" lang="de-DE" sz="1100" b="0" i="0" u="none" strike="noStrike" kern="0" cap="none" spc="0" normalizeH="0" baseline="0" noProof="0" err="1">
                  <a:ln>
                    <a:noFill/>
                  </a:ln>
                  <a:effectLst/>
                  <a:uLnTx/>
                  <a:uFillTx/>
                  <a:ea typeface="Arial Unicode MS" pitchFamily="34" charset="-128"/>
                  <a:cs typeface="Arial Unicode MS" pitchFamily="34" charset="-128"/>
                </a:rPr>
                <a:t>ontrol</a:t>
              </a:r>
              <a:r>
                <a:rPr kumimoji="0" lang="de-DE" sz="1100" b="0" i="0" u="none" strike="noStrike" kern="0" cap="none" spc="0" normalizeH="0" baseline="0" noProof="0">
                  <a:ln>
                    <a:noFill/>
                  </a:ln>
                  <a:effectLst/>
                  <a:uLnTx/>
                  <a:uFillTx/>
                  <a:ea typeface="Arial Unicode MS" pitchFamily="34" charset="-128"/>
                  <a:cs typeface="Arial Unicode MS" pitchFamily="34" charset="-128"/>
                </a:rPr>
                <a:t> </a:t>
              </a:r>
              <a:r>
                <a:rPr kumimoji="0" lang="de-DE" sz="1100" b="0" i="0" u="none" strike="noStrike" kern="0" cap="none" spc="0" normalizeH="0" baseline="0" noProof="0" err="1">
                  <a:ln>
                    <a:noFill/>
                  </a:ln>
                  <a:effectLst/>
                  <a:uLnTx/>
                  <a:uFillTx/>
                  <a:ea typeface="Arial Unicode MS" pitchFamily="34" charset="-128"/>
                  <a:cs typeface="Arial Unicode MS" pitchFamily="34" charset="-128"/>
                </a:rPr>
                <a:t>of</a:t>
              </a:r>
              <a:r>
                <a:rPr kumimoji="0" lang="de-DE" sz="1100" b="0" i="0" u="none" strike="noStrike" kern="0" cap="none" spc="0" normalizeH="0" baseline="0" noProof="0">
                  <a:ln>
                    <a:noFill/>
                  </a:ln>
                  <a:effectLst/>
                  <a:uLnTx/>
                  <a:uFillTx/>
                  <a:ea typeface="Arial Unicode MS" pitchFamily="34" charset="-128"/>
                  <a:cs typeface="Arial Unicode MS" pitchFamily="34" charset="-128"/>
                </a:rPr>
                <a:t> </a:t>
              </a:r>
              <a:r>
                <a:rPr kumimoji="0" lang="de-DE" sz="1100" b="0" i="0" u="none" strike="noStrike" kern="0" cap="none" spc="0" normalizeH="0" baseline="0" noProof="0" err="1">
                  <a:ln>
                    <a:noFill/>
                  </a:ln>
                  <a:effectLst/>
                  <a:uLnTx/>
                  <a:uFillTx/>
                  <a:ea typeface="Arial Unicode MS" pitchFamily="34" charset="-128"/>
                  <a:cs typeface="Arial Unicode MS" pitchFamily="34" charset="-128"/>
                </a:rPr>
                <a:t>import</a:t>
              </a:r>
              <a:r>
                <a:rPr kumimoji="0" lang="de-DE" sz="1100" b="0" i="0" u="none" strike="noStrike" kern="0" cap="none" spc="0" normalizeH="0" baseline="0" noProof="0">
                  <a:ln>
                    <a:noFill/>
                  </a:ln>
                  <a:effectLst/>
                  <a:uLnTx/>
                  <a:uFillTx/>
                  <a:ea typeface="Arial Unicode MS" pitchFamily="34" charset="-128"/>
                  <a:cs typeface="Arial Unicode MS" pitchFamily="34" charset="-128"/>
                </a:rPr>
                <a:t> </a:t>
              </a:r>
              <a:r>
                <a:rPr kumimoji="0" lang="de-DE" sz="1100" b="0" i="0" u="none" strike="noStrike" kern="0" cap="none" spc="0" normalizeH="0" baseline="0" noProof="0" err="1">
                  <a:ln>
                    <a:noFill/>
                  </a:ln>
                  <a:effectLst/>
                  <a:uLnTx/>
                  <a:uFillTx/>
                  <a:ea typeface="Arial Unicode MS" pitchFamily="34" charset="-128"/>
                  <a:cs typeface="Arial Unicode MS" pitchFamily="34" charset="-128"/>
                </a:rPr>
                <a:t>que</a:t>
              </a:r>
              <a:r>
                <a:rPr lang="de-DE" sz="1100" kern="0" err="1">
                  <a:ea typeface="Arial Unicode MS" pitchFamily="34" charset="-128"/>
                  <a:cs typeface="Arial Unicode MS" pitchFamily="34" charset="-128"/>
                </a:rPr>
                <a:t>ues</a:t>
              </a:r>
              <a:r>
                <a:rPr lang="de-DE" sz="1100" kern="0">
                  <a:ea typeface="Arial Unicode MS" pitchFamily="34" charset="-128"/>
                  <a:cs typeface="Arial Unicode MS" pitchFamily="34" charset="-128"/>
                </a:rPr>
                <a:t> </a:t>
              </a:r>
              <a:endParaRPr kumimoji="0" lang="en-US" sz="1100" b="0" i="0" u="none" strike="noStrike" kern="0" cap="none" spc="0" normalizeH="0" baseline="0" noProof="0">
                <a:ln>
                  <a:noFill/>
                </a:ln>
                <a:effectLst/>
                <a:uLnTx/>
                <a:uFillTx/>
                <a:ea typeface="Arial Unicode MS" pitchFamily="34" charset="-128"/>
                <a:cs typeface="Arial Unicode MS" pitchFamily="34" charset="-128"/>
              </a:endParaRPr>
            </a:p>
          </p:txBody>
        </p:sp>
      </p:grpSp>
      <p:sp>
        <p:nvSpPr>
          <p:cNvPr id="19" name="TextBox 18">
            <a:extLst>
              <a:ext uri="{FF2B5EF4-FFF2-40B4-BE49-F238E27FC236}">
                <a16:creationId xmlns:a16="http://schemas.microsoft.com/office/drawing/2014/main" id="{AFFD831F-B21D-45D3-9E69-6CBDBD162733}"/>
              </a:ext>
            </a:extLst>
          </p:cNvPr>
          <p:cNvSpPr txBox="1"/>
          <p:nvPr/>
        </p:nvSpPr>
        <p:spPr>
          <a:xfrm>
            <a:off x="458282" y="1483809"/>
            <a:ext cx="4281218" cy="3970318"/>
          </a:xfrm>
          <a:prstGeom prst="rect">
            <a:avLst/>
          </a:prstGeom>
          <a:noFill/>
        </p:spPr>
        <p:txBody>
          <a:bodyPr wrap="square">
            <a:spAutoFit/>
          </a:bodyPr>
          <a:lstStyle/>
          <a:p>
            <a:pPr marL="285750" indent="-285750" fontAlgn="base">
              <a:spcBef>
                <a:spcPct val="50000"/>
              </a:spcBef>
              <a:spcAft>
                <a:spcPct val="0"/>
              </a:spcAft>
              <a:buClr>
                <a:srgbClr val="F0AB00"/>
              </a:buClr>
              <a:buFont typeface="Wingdings" panose="05000000000000000000" pitchFamily="2" charset="2"/>
              <a:buChar char="§"/>
            </a:pPr>
            <a:r>
              <a:rPr lang="en-US" sz="1800" kern="0">
                <a:ea typeface="Arial Unicode MS" pitchFamily="34" charset="-128"/>
                <a:cs typeface="Arial Unicode MS" pitchFamily="34" charset="-128"/>
              </a:rPr>
              <a:t>Drill down from top level dimensions down to the transport request level</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Font typeface="Wingdings" panose="05000000000000000000" pitchFamily="2" charset="2"/>
              <a:buChar char="§"/>
            </a:pPr>
            <a:r>
              <a:rPr lang="en-US" sz="1800" kern="0">
                <a:ea typeface="Arial Unicode MS" pitchFamily="34" charset="-128"/>
                <a:cs typeface="Arial Unicode MS" pitchFamily="34" charset="-128"/>
              </a:rPr>
              <a:t>Breadcrumb navigation to show current context</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Font typeface="Wingdings" panose="05000000000000000000" pitchFamily="2" charset="2"/>
              <a:buChar char="§"/>
            </a:pPr>
            <a:r>
              <a:rPr lang="en-US" sz="1800" kern="0">
                <a:ea typeface="Arial Unicode MS" pitchFamily="34" charset="-128"/>
                <a:cs typeface="Arial Unicode MS" pitchFamily="34" charset="-128"/>
              </a:rPr>
              <a:t>Filter options for work packages, work items, defect corrections, FB requests for change, FB changes and transport requests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Font typeface="Wingdings" panose="05000000000000000000" pitchFamily="2" charset="2"/>
              <a:buChar char="§"/>
            </a:pPr>
            <a:r>
              <a:rPr lang="en-US" sz="1800" kern="0">
                <a:ea typeface="Arial Unicode MS" pitchFamily="34" charset="-128"/>
                <a:cs typeface="Arial Unicode MS" pitchFamily="34" charset="-128"/>
              </a:rPr>
              <a:t>Status ratings to evaluate the completeness of releases</a:t>
            </a:r>
            <a:endParaRPr lang="en-US"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Font typeface="Wingdings" panose="05000000000000000000" pitchFamily="2" charset="2"/>
              <a:buChar char="§"/>
            </a:pPr>
            <a:r>
              <a:rPr lang="en-US" sz="1800" kern="0">
                <a:ea typeface="Arial Unicode MS" pitchFamily="34" charset="-128"/>
                <a:cs typeface="Arial Unicode MS" pitchFamily="34" charset="-128"/>
              </a:rPr>
              <a:t>Control of pending imports of transport requests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541914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 Placeholder column 2"/>
          <p:cNvSpPr>
            <a:spLocks noGrp="1"/>
          </p:cNvSpPr>
          <p:nvPr>
            <p:ph type="body" sz="quarter" idx="15"/>
          </p:nvPr>
        </p:nvSpPr>
        <p:spPr bwMode="gray">
          <a:xfrm>
            <a:off x="155440" y="2205211"/>
            <a:ext cx="1019310" cy="296689"/>
          </a:xfrm>
        </p:spPr>
        <p:txBody>
          <a:bodyPr>
            <a:noAutofit/>
          </a:bodyPr>
          <a:lstStyle/>
          <a:p>
            <a:pPr lvl="0"/>
            <a:r>
              <a:rPr lang="en-US" sz="900"/>
              <a:t>Selection and Variant Management</a:t>
            </a:r>
          </a:p>
        </p:txBody>
      </p:sp>
      <p:sp>
        <p:nvSpPr>
          <p:cNvPr id="16" name="Title 1">
            <a:extLst>
              <a:ext uri="{FF2B5EF4-FFF2-40B4-BE49-F238E27FC236}">
                <a16:creationId xmlns:a16="http://schemas.microsoft.com/office/drawing/2014/main" id="{C1017E8A-6938-458F-BF38-9C1B3B89346C}"/>
              </a:ext>
            </a:extLst>
          </p:cNvPr>
          <p:cNvSpPr>
            <a:spLocks noGrp="1"/>
          </p:cNvSpPr>
          <p:nvPr>
            <p:ph type="title"/>
          </p:nvPr>
        </p:nvSpPr>
        <p:spPr>
          <a:xfrm>
            <a:off x="503238" y="503238"/>
            <a:ext cx="11187112" cy="738664"/>
          </a:xfrm>
        </p:spPr>
        <p:txBody>
          <a:bodyPr/>
          <a:lstStyle/>
          <a:p>
            <a:r>
              <a:rPr lang="en-US"/>
              <a:t>Navigation Paradigm in Release Dashboard</a:t>
            </a:r>
            <a:br>
              <a:rPr lang="en-US" b="0" kern="0">
                <a:ea typeface="Arial Unicode MS" pitchFamily="34" charset="-128"/>
                <a:cs typeface="Arial Unicode MS" pitchFamily="34" charset="-128"/>
              </a:rPr>
            </a:br>
            <a:endParaRPr lang="en-US" b="0" kern="0">
              <a:ea typeface="Arial Unicode MS" pitchFamily="34" charset="-128"/>
              <a:cs typeface="Arial Unicode MS" pitchFamily="34" charset="-128"/>
            </a:endParaRPr>
          </a:p>
        </p:txBody>
      </p:sp>
      <p:sp>
        <p:nvSpPr>
          <p:cNvPr id="18" name="Text Placeholder column 2">
            <a:extLst>
              <a:ext uri="{FF2B5EF4-FFF2-40B4-BE49-F238E27FC236}">
                <a16:creationId xmlns:a16="http://schemas.microsoft.com/office/drawing/2014/main" id="{6615F65A-D20B-4F36-B25F-644B016A1DD4}"/>
              </a:ext>
            </a:extLst>
          </p:cNvPr>
          <p:cNvSpPr txBox="1">
            <a:spLocks/>
          </p:cNvSpPr>
          <p:nvPr/>
        </p:nvSpPr>
        <p:spPr bwMode="gray">
          <a:xfrm>
            <a:off x="1915189" y="3554336"/>
            <a:ext cx="1554224" cy="46326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a:t>Overview Page with different Cards</a:t>
            </a:r>
          </a:p>
        </p:txBody>
      </p:sp>
      <p:sp>
        <p:nvSpPr>
          <p:cNvPr id="19" name="Text Placeholder column 2">
            <a:extLst>
              <a:ext uri="{FF2B5EF4-FFF2-40B4-BE49-F238E27FC236}">
                <a16:creationId xmlns:a16="http://schemas.microsoft.com/office/drawing/2014/main" id="{DC564028-D9D5-4BED-968D-ACCC814D2A4E}"/>
              </a:ext>
            </a:extLst>
          </p:cNvPr>
          <p:cNvSpPr txBox="1">
            <a:spLocks/>
          </p:cNvSpPr>
          <p:nvPr/>
        </p:nvSpPr>
        <p:spPr bwMode="gray">
          <a:xfrm>
            <a:off x="5193322" y="5654291"/>
            <a:ext cx="1655836" cy="371562"/>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a:t>Detail Pages</a:t>
            </a:r>
          </a:p>
        </p:txBody>
      </p:sp>
      <p:sp>
        <p:nvSpPr>
          <p:cNvPr id="15" name="Text Placeholder column 2">
            <a:extLst>
              <a:ext uri="{FF2B5EF4-FFF2-40B4-BE49-F238E27FC236}">
                <a16:creationId xmlns:a16="http://schemas.microsoft.com/office/drawing/2014/main" id="{ACEFA607-91B5-4BFA-B4E3-89D7C5F2BA7E}"/>
              </a:ext>
            </a:extLst>
          </p:cNvPr>
          <p:cNvSpPr txBox="1">
            <a:spLocks/>
          </p:cNvSpPr>
          <p:nvPr/>
        </p:nvSpPr>
        <p:spPr bwMode="gray">
          <a:xfrm>
            <a:off x="9297707" y="6552469"/>
            <a:ext cx="1655836" cy="371562"/>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a:t>Contextual Navigation to Applications</a:t>
            </a:r>
          </a:p>
        </p:txBody>
      </p:sp>
      <p:pic>
        <p:nvPicPr>
          <p:cNvPr id="4" name="Picture 3">
            <a:extLst>
              <a:ext uri="{FF2B5EF4-FFF2-40B4-BE49-F238E27FC236}">
                <a16:creationId xmlns:a16="http://schemas.microsoft.com/office/drawing/2014/main" id="{781E1F75-F02E-49DE-AC44-3DCCC76D4167}"/>
              </a:ext>
            </a:extLst>
          </p:cNvPr>
          <p:cNvPicPr>
            <a:picLocks noChangeAspect="1"/>
          </p:cNvPicPr>
          <p:nvPr/>
        </p:nvPicPr>
        <p:blipFill>
          <a:blip r:embed="rId3"/>
          <a:stretch>
            <a:fillRect/>
          </a:stretch>
        </p:blipFill>
        <p:spPr>
          <a:xfrm>
            <a:off x="155440" y="1148179"/>
            <a:ext cx="5737996" cy="932561"/>
          </a:xfrm>
          <a:prstGeom prst="rect">
            <a:avLst/>
          </a:prstGeom>
        </p:spPr>
      </p:pic>
      <p:pic>
        <p:nvPicPr>
          <p:cNvPr id="6" name="Picture 5">
            <a:extLst>
              <a:ext uri="{FF2B5EF4-FFF2-40B4-BE49-F238E27FC236}">
                <a16:creationId xmlns:a16="http://schemas.microsoft.com/office/drawing/2014/main" id="{49027577-E5F7-4FC5-A049-8DC55BE70666}"/>
              </a:ext>
            </a:extLst>
          </p:cNvPr>
          <p:cNvPicPr>
            <a:picLocks noChangeAspect="1"/>
          </p:cNvPicPr>
          <p:nvPr/>
        </p:nvPicPr>
        <p:blipFill>
          <a:blip r:embed="rId4"/>
          <a:stretch>
            <a:fillRect/>
          </a:stretch>
        </p:blipFill>
        <p:spPr>
          <a:xfrm>
            <a:off x="1915189" y="2217147"/>
            <a:ext cx="6735126" cy="1249287"/>
          </a:xfrm>
          <a:prstGeom prst="rect">
            <a:avLst/>
          </a:prstGeom>
        </p:spPr>
      </p:pic>
      <p:pic>
        <p:nvPicPr>
          <p:cNvPr id="8" name="Picture 7">
            <a:extLst>
              <a:ext uri="{FF2B5EF4-FFF2-40B4-BE49-F238E27FC236}">
                <a16:creationId xmlns:a16="http://schemas.microsoft.com/office/drawing/2014/main" id="{3903DAEB-DF0E-43FF-806D-2E1A1067BB87}"/>
              </a:ext>
            </a:extLst>
          </p:cNvPr>
          <p:cNvPicPr>
            <a:picLocks noChangeAspect="1"/>
          </p:cNvPicPr>
          <p:nvPr/>
        </p:nvPicPr>
        <p:blipFill>
          <a:blip r:embed="rId5"/>
          <a:stretch>
            <a:fillRect/>
          </a:stretch>
        </p:blipFill>
        <p:spPr>
          <a:xfrm>
            <a:off x="5098035" y="3554336"/>
            <a:ext cx="4154054" cy="1940117"/>
          </a:xfrm>
          <a:prstGeom prst="rect">
            <a:avLst/>
          </a:prstGeom>
        </p:spPr>
      </p:pic>
      <p:pic>
        <p:nvPicPr>
          <p:cNvPr id="10" name="Picture 9">
            <a:extLst>
              <a:ext uri="{FF2B5EF4-FFF2-40B4-BE49-F238E27FC236}">
                <a16:creationId xmlns:a16="http://schemas.microsoft.com/office/drawing/2014/main" id="{D8EB2F1C-273B-4025-8D45-DA58103680F5}"/>
              </a:ext>
            </a:extLst>
          </p:cNvPr>
          <p:cNvPicPr>
            <a:picLocks noChangeAspect="1"/>
          </p:cNvPicPr>
          <p:nvPr/>
        </p:nvPicPr>
        <p:blipFill>
          <a:blip r:embed="rId6"/>
          <a:stretch>
            <a:fillRect/>
          </a:stretch>
        </p:blipFill>
        <p:spPr>
          <a:xfrm>
            <a:off x="9297707" y="5174831"/>
            <a:ext cx="2392643" cy="1330482"/>
          </a:xfrm>
          <a:prstGeom prst="rect">
            <a:avLst/>
          </a:prstGeom>
        </p:spPr>
      </p:pic>
    </p:spTree>
    <p:extLst>
      <p:ext uri="{BB962C8B-B14F-4D97-AF65-F5344CB8AC3E}">
        <p14:creationId xmlns:p14="http://schemas.microsoft.com/office/powerpoint/2010/main" val="391447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build="p"/>
      <p:bldP spid="19" grpId="0" build="p"/>
      <p:bldP spid="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3FFDC-312F-45AA-AC79-6C1D288313F1}"/>
              </a:ext>
            </a:extLst>
          </p:cNvPr>
          <p:cNvSpPr>
            <a:spLocks noGrp="1"/>
          </p:cNvSpPr>
          <p:nvPr>
            <p:ph type="title"/>
          </p:nvPr>
        </p:nvSpPr>
        <p:spPr/>
        <p:txBody>
          <a:bodyPr/>
          <a:lstStyle/>
          <a:p>
            <a:r>
              <a:rPr lang="en-US" dirty="0"/>
              <a:t>Release Dashboard – Check Readiness for Functional Integration Test</a:t>
            </a:r>
            <a:endParaRPr lang="de-DE" dirty="0"/>
          </a:p>
        </p:txBody>
      </p:sp>
      <p:pic>
        <p:nvPicPr>
          <p:cNvPr id="8" name="Picture 7">
            <a:extLst>
              <a:ext uri="{FF2B5EF4-FFF2-40B4-BE49-F238E27FC236}">
                <a16:creationId xmlns:a16="http://schemas.microsoft.com/office/drawing/2014/main" id="{F1263F53-930F-4C98-B53D-84415E1E9C50}"/>
              </a:ext>
            </a:extLst>
          </p:cNvPr>
          <p:cNvPicPr>
            <a:picLocks noChangeAspect="1"/>
          </p:cNvPicPr>
          <p:nvPr/>
        </p:nvPicPr>
        <p:blipFill>
          <a:blip r:embed="rId2"/>
          <a:stretch>
            <a:fillRect/>
          </a:stretch>
        </p:blipFill>
        <p:spPr>
          <a:xfrm>
            <a:off x="280328" y="2057042"/>
            <a:ext cx="7475890" cy="2743916"/>
          </a:xfrm>
          <a:prstGeom prst="rect">
            <a:avLst/>
          </a:prstGeom>
        </p:spPr>
      </p:pic>
      <p:sp>
        <p:nvSpPr>
          <p:cNvPr id="9" name="Text Placeholder">
            <a:extLst>
              <a:ext uri="{FF2B5EF4-FFF2-40B4-BE49-F238E27FC236}">
                <a16:creationId xmlns:a16="http://schemas.microsoft.com/office/drawing/2014/main" id="{29871C91-DDFE-4818-AB32-2384B9E3EDE7}"/>
              </a:ext>
            </a:extLst>
          </p:cNvPr>
          <p:cNvSpPr txBox="1">
            <a:spLocks/>
          </p:cNvSpPr>
          <p:nvPr/>
        </p:nvSpPr>
        <p:spPr bwMode="gray">
          <a:xfrm>
            <a:off x="8176902" y="1397875"/>
            <a:ext cx="3711328" cy="4716000"/>
          </a:xfrm>
          <a:prstGeom prst="rect">
            <a:avLst/>
          </a:prstGeom>
        </p:spPr>
        <p:txBody>
          <a:bodyPr lIns="91440" tIns="45720" rIns="91440" bIns="45720" anchor="t"/>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dirty="0"/>
              <a:t>Selection Criteria</a:t>
            </a:r>
          </a:p>
          <a:p>
            <a:pPr marL="179705" lvl="1" indent="-179705"/>
            <a:r>
              <a:rPr lang="en-US" sz="1400" kern="0" dirty="0">
                <a:ea typeface="Arial Unicode MS"/>
                <a:cs typeface="Arial Unicode MS"/>
              </a:rPr>
              <a:t>Work Package Status = Successfully Tested</a:t>
            </a:r>
          </a:p>
          <a:p>
            <a:pPr marL="179705" lvl="1" indent="-179705"/>
            <a:r>
              <a:rPr lang="en-US" sz="1400" kern="0" dirty="0">
                <a:ea typeface="Arial Unicode MS"/>
                <a:cs typeface="Arial Unicode MS"/>
              </a:rPr>
              <a:t>Rating Documents = Green</a:t>
            </a:r>
          </a:p>
          <a:p>
            <a:pPr marL="179705" lvl="1" indent="-179705"/>
            <a:r>
              <a:rPr lang="en-US" sz="1400" kern="0" dirty="0">
                <a:ea typeface="Arial Unicode MS"/>
                <a:cs typeface="Arial Unicode MS"/>
              </a:rPr>
              <a:t>Rating Tests = Green</a:t>
            </a:r>
          </a:p>
          <a:p>
            <a:pPr marL="179705" lvl="1" indent="-179705"/>
            <a:r>
              <a:rPr lang="en-US" sz="1400" kern="0" dirty="0">
                <a:ea typeface="Arial Unicode MS"/>
                <a:cs typeface="Arial Unicode MS"/>
              </a:rPr>
              <a:t>Rating Transports = Green</a:t>
            </a:r>
          </a:p>
          <a:p>
            <a:r>
              <a:rPr lang="en-US" sz="1600" kern="0" dirty="0">
                <a:ea typeface="Arial Unicode MS"/>
                <a:cs typeface="Arial Unicode MS"/>
              </a:rPr>
              <a:t>Action to be performed</a:t>
            </a:r>
          </a:p>
          <a:p>
            <a:pPr marL="179705" lvl="1" indent="-179705"/>
            <a:r>
              <a:rPr lang="en-US" sz="1400" kern="0" dirty="0">
                <a:ea typeface="Arial Unicode MS"/>
                <a:cs typeface="Arial Unicode MS" pitchFamily="34" charset="-128"/>
              </a:rPr>
              <a:t>Select Work Packages that fulfill these criteria and navigate to Mass Change Application</a:t>
            </a:r>
          </a:p>
          <a:p>
            <a:pPr marL="179705" lvl="1" indent="-179705"/>
            <a:r>
              <a:rPr lang="en-US" sz="1400" kern="0" dirty="0">
                <a:ea typeface="Arial Unicode MS"/>
                <a:cs typeface="Arial Unicode MS" pitchFamily="34" charset="-128"/>
              </a:rPr>
              <a:t>Change status of selected Work Packages to “Handed over to Release”</a:t>
            </a:r>
          </a:p>
          <a:p>
            <a:pPr marL="179705" lvl="1" indent="-179705"/>
            <a:r>
              <a:rPr lang="en-US" sz="1400" kern="0" dirty="0">
                <a:ea typeface="Arial Unicode MS"/>
                <a:cs typeface="Arial Unicode MS" pitchFamily="34" charset="-128"/>
              </a:rPr>
              <a:t>Navigate to Release Batch Import Trigger application and schedule import to Preproduction System</a:t>
            </a: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968580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C809DF-F856-4224-82B6-FA5B14D04BFE}"/>
              </a:ext>
            </a:extLst>
          </p:cNvPr>
          <p:cNvSpPr>
            <a:spLocks noGrp="1"/>
          </p:cNvSpPr>
          <p:nvPr>
            <p:ph type="title"/>
          </p:nvPr>
        </p:nvSpPr>
        <p:spPr/>
        <p:txBody>
          <a:bodyPr/>
          <a:lstStyle/>
          <a:p>
            <a:r>
              <a:rPr lang="en-US" dirty="0"/>
              <a:t>Release Dashboard – Check Readiness for Go-Live</a:t>
            </a:r>
            <a:endParaRPr lang="de-DE" dirty="0"/>
          </a:p>
        </p:txBody>
      </p:sp>
      <p:pic>
        <p:nvPicPr>
          <p:cNvPr id="5" name="Picture 4">
            <a:extLst>
              <a:ext uri="{FF2B5EF4-FFF2-40B4-BE49-F238E27FC236}">
                <a16:creationId xmlns:a16="http://schemas.microsoft.com/office/drawing/2014/main" id="{BD9549E0-CB60-41A2-984B-8C1D8A23B710}"/>
              </a:ext>
            </a:extLst>
          </p:cNvPr>
          <p:cNvPicPr>
            <a:picLocks noChangeAspect="1"/>
          </p:cNvPicPr>
          <p:nvPr/>
        </p:nvPicPr>
        <p:blipFill>
          <a:blip r:embed="rId2"/>
          <a:stretch>
            <a:fillRect/>
          </a:stretch>
        </p:blipFill>
        <p:spPr>
          <a:xfrm>
            <a:off x="388380" y="1941705"/>
            <a:ext cx="7259786" cy="2974590"/>
          </a:xfrm>
          <a:prstGeom prst="rect">
            <a:avLst/>
          </a:prstGeom>
        </p:spPr>
      </p:pic>
      <p:sp>
        <p:nvSpPr>
          <p:cNvPr id="8" name="Text Placeholder">
            <a:extLst>
              <a:ext uri="{FF2B5EF4-FFF2-40B4-BE49-F238E27FC236}">
                <a16:creationId xmlns:a16="http://schemas.microsoft.com/office/drawing/2014/main" id="{8B866853-8BAD-4FF9-9B15-C74679CA238C}"/>
              </a:ext>
            </a:extLst>
          </p:cNvPr>
          <p:cNvSpPr txBox="1">
            <a:spLocks/>
          </p:cNvSpPr>
          <p:nvPr/>
        </p:nvSpPr>
        <p:spPr bwMode="gray">
          <a:xfrm>
            <a:off x="8176902" y="1397875"/>
            <a:ext cx="3711328" cy="4716000"/>
          </a:xfrm>
          <a:prstGeom prst="rect">
            <a:avLst/>
          </a:prstGeom>
        </p:spPr>
        <p:txBody>
          <a:bodyPr lIns="91440" tIns="45720" rIns="91440" bIns="45720" anchor="t"/>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dirty="0"/>
              <a:t>Selection Criteria</a:t>
            </a:r>
          </a:p>
          <a:p>
            <a:pPr marL="179705" lvl="1" indent="-179705"/>
            <a:r>
              <a:rPr lang="en-US" sz="1400" kern="0" dirty="0">
                <a:ea typeface="Arial Unicode MS"/>
                <a:cs typeface="Arial Unicode MS"/>
              </a:rPr>
              <a:t>Defect Correction Status = Confirmed</a:t>
            </a:r>
          </a:p>
          <a:p>
            <a:pPr marL="179705" lvl="1" indent="-179705"/>
            <a:r>
              <a:rPr lang="en-US" sz="1400" kern="0" dirty="0">
                <a:ea typeface="Arial Unicode MS"/>
                <a:cs typeface="Arial Unicode MS"/>
              </a:rPr>
              <a:t>Rating Transports = Green</a:t>
            </a:r>
          </a:p>
          <a:p>
            <a:pPr marL="179705" lvl="1" indent="-179705"/>
            <a:r>
              <a:rPr lang="en-US" sz="1400" kern="0" dirty="0">
                <a:ea typeface="Arial Unicode MS"/>
                <a:cs typeface="Arial Unicode MS"/>
              </a:rPr>
              <a:t>Priority: Very High and High</a:t>
            </a:r>
          </a:p>
          <a:p>
            <a:r>
              <a:rPr lang="en-US" sz="1600" kern="0" dirty="0">
                <a:ea typeface="Arial Unicode MS"/>
                <a:cs typeface="Arial Unicode MS"/>
              </a:rPr>
              <a:t>Action to be performed</a:t>
            </a:r>
          </a:p>
          <a:p>
            <a:pPr marL="179705" lvl="1" indent="-179705"/>
            <a:r>
              <a:rPr lang="en-US" sz="1400" kern="0" dirty="0">
                <a:ea typeface="Arial Unicode MS"/>
                <a:cs typeface="Arial Unicode MS" pitchFamily="34" charset="-128"/>
              </a:rPr>
              <a:t>Select Defect Corrections that fulfill these criteria and navigate to Mass Change Application</a:t>
            </a:r>
          </a:p>
          <a:p>
            <a:pPr marL="179705" lvl="1" indent="-179705"/>
            <a:r>
              <a:rPr lang="en-US" sz="1400" kern="0" dirty="0">
                <a:ea typeface="Arial Unicode MS"/>
                <a:cs typeface="Arial Unicode MS" pitchFamily="34" charset="-128"/>
              </a:rPr>
              <a:t>Change status of selected Defect Corrections to “Handed over to Release”</a:t>
            </a:r>
          </a:p>
          <a:p>
            <a:pPr marL="179705" lvl="1" indent="-179705"/>
            <a:r>
              <a:rPr lang="en-US" sz="1400" kern="0" dirty="0">
                <a:ea typeface="Arial Unicode MS"/>
                <a:cs typeface="Arial Unicode MS" pitchFamily="34" charset="-128"/>
              </a:rPr>
              <a:t>Navigate to Release Batch Import Trigger application and schedule import to Production System</a:t>
            </a: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4501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E78E-2DF1-4D54-AED1-486F5B107A2A}"/>
              </a:ext>
            </a:extLst>
          </p:cNvPr>
          <p:cNvSpPr>
            <a:spLocks noGrp="1"/>
          </p:cNvSpPr>
          <p:nvPr>
            <p:ph type="ctrTitle"/>
          </p:nvPr>
        </p:nvSpPr>
        <p:spPr>
          <a:xfrm>
            <a:off x="3920150" y="2742974"/>
            <a:ext cx="7344198" cy="677108"/>
          </a:xfrm>
        </p:spPr>
        <p:txBody>
          <a:bodyPr/>
          <a:lstStyle/>
          <a:p>
            <a:r>
              <a:rPr lang="en-US" sz="5400"/>
              <a:t>Demo &amp; Exercise</a:t>
            </a:r>
          </a:p>
        </p:txBody>
      </p:sp>
      <p:sp>
        <p:nvSpPr>
          <p:cNvPr id="3" name="Subtitle 2">
            <a:extLst>
              <a:ext uri="{FF2B5EF4-FFF2-40B4-BE49-F238E27FC236}">
                <a16:creationId xmlns:a16="http://schemas.microsoft.com/office/drawing/2014/main" id="{288946D9-736A-40FE-832B-C097932E3CCE}"/>
              </a:ext>
            </a:extLst>
          </p:cNvPr>
          <p:cNvSpPr>
            <a:spLocks noGrp="1"/>
          </p:cNvSpPr>
          <p:nvPr>
            <p:ph type="subTitle" idx="1"/>
          </p:nvPr>
        </p:nvSpPr>
        <p:spPr>
          <a:xfrm>
            <a:off x="3920500" y="3644604"/>
            <a:ext cx="6789749" cy="900236"/>
          </a:xfrm>
        </p:spPr>
        <p:txBody>
          <a:bodyPr/>
          <a:lstStyle/>
          <a:p>
            <a:r>
              <a:rPr lang="en-US" dirty="0"/>
              <a:t>Release Dashboard Capabilities</a:t>
            </a:r>
            <a:endParaRPr lang="en-US"/>
          </a:p>
          <a:p>
            <a:r>
              <a:rPr lang="en-US" dirty="0"/>
              <a:t>Check for Readiness of Release for Functional Integration Test</a:t>
            </a:r>
            <a:endParaRPr lang="en-US"/>
          </a:p>
          <a:p>
            <a:r>
              <a:rPr lang="en-US" dirty="0"/>
              <a:t>Prepare Go-Live after Functional Integration Test</a:t>
            </a:r>
            <a:endParaRPr lang="en-US"/>
          </a:p>
          <a:p>
            <a:endParaRPr lang="en-US"/>
          </a:p>
        </p:txBody>
      </p:sp>
    </p:spTree>
    <p:extLst>
      <p:ext uri="{BB962C8B-B14F-4D97-AF65-F5344CB8AC3E}">
        <p14:creationId xmlns:p14="http://schemas.microsoft.com/office/powerpoint/2010/main" val="3590055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001" y="504000"/>
            <a:ext cx="11186476" cy="738664"/>
          </a:xfrm>
        </p:spPr>
        <p:txBody>
          <a:bodyPr/>
          <a:lstStyle/>
          <a:p>
            <a:r>
              <a:rPr lang="en-US" altLang="zh-CN" dirty="0"/>
              <a:t>Integration to SAP Analytics Cloud</a:t>
            </a:r>
            <a:br>
              <a:rPr lang="en-US"/>
            </a:br>
            <a:endParaRPr lang="en-US"/>
          </a:p>
        </p:txBody>
      </p:sp>
      <p:pic>
        <p:nvPicPr>
          <p:cNvPr id="21" name="Picture 20">
            <a:extLst>
              <a:ext uri="{FF2B5EF4-FFF2-40B4-BE49-F238E27FC236}">
                <a16:creationId xmlns:a16="http://schemas.microsoft.com/office/drawing/2014/main" id="{71A8900B-FDC2-4B52-9DB6-3CDF7F1CB855}"/>
              </a:ext>
            </a:extLst>
          </p:cNvPr>
          <p:cNvPicPr>
            <a:picLocks noChangeAspect="1"/>
          </p:cNvPicPr>
          <p:nvPr/>
        </p:nvPicPr>
        <p:blipFill>
          <a:blip r:embed="rId3"/>
          <a:srcRect/>
          <a:stretch/>
        </p:blipFill>
        <p:spPr>
          <a:xfrm>
            <a:off x="4457973" y="1242664"/>
            <a:ext cx="2133116" cy="2524816"/>
          </a:xfrm>
          <a:prstGeom prst="rect">
            <a:avLst/>
          </a:prstGeom>
        </p:spPr>
      </p:pic>
      <p:pic>
        <p:nvPicPr>
          <p:cNvPr id="22" name="Picture 21">
            <a:extLst>
              <a:ext uri="{FF2B5EF4-FFF2-40B4-BE49-F238E27FC236}">
                <a16:creationId xmlns:a16="http://schemas.microsoft.com/office/drawing/2014/main" id="{8A2D653C-F410-4564-B73A-A1003257D916}"/>
              </a:ext>
            </a:extLst>
          </p:cNvPr>
          <p:cNvPicPr>
            <a:picLocks noChangeAspect="1"/>
          </p:cNvPicPr>
          <p:nvPr/>
        </p:nvPicPr>
        <p:blipFill>
          <a:blip r:embed="rId4"/>
          <a:stretch>
            <a:fillRect/>
          </a:stretch>
        </p:blipFill>
        <p:spPr>
          <a:xfrm>
            <a:off x="6618142" y="1242664"/>
            <a:ext cx="3944602" cy="1693654"/>
          </a:xfrm>
          <a:prstGeom prst="rect">
            <a:avLst/>
          </a:prstGeom>
        </p:spPr>
      </p:pic>
      <p:sp>
        <p:nvSpPr>
          <p:cNvPr id="23" name="Text Placeholder 5">
            <a:extLst>
              <a:ext uri="{FF2B5EF4-FFF2-40B4-BE49-F238E27FC236}">
                <a16:creationId xmlns:a16="http://schemas.microsoft.com/office/drawing/2014/main" id="{512D05E6-0C9C-42D8-99AA-81F20D423B6B}"/>
              </a:ext>
            </a:extLst>
          </p:cNvPr>
          <p:cNvSpPr txBox="1">
            <a:spLocks/>
          </p:cNvSpPr>
          <p:nvPr/>
        </p:nvSpPr>
        <p:spPr>
          <a:xfrm>
            <a:off x="325503" y="1692001"/>
            <a:ext cx="4132470" cy="4392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a:buNone/>
            </a:pPr>
            <a:r>
              <a:rPr lang="en-US" sz="1400" b="1" dirty="0"/>
              <a:t>Features:</a:t>
            </a:r>
          </a:p>
          <a:p>
            <a:pPr lvl="1"/>
            <a:r>
              <a:rPr lang="en-US" sz="1400" dirty="0"/>
              <a:t>Collection report available to regularly move data to SAP Analytics Cloud</a:t>
            </a:r>
          </a:p>
          <a:p>
            <a:pPr lvl="1"/>
            <a:r>
              <a:rPr lang="en-US" sz="1400" dirty="0"/>
              <a:t>Covers the whole Requirements-to-Deploy process including Requirements, Work Packages, Work Items and Test Suite Data</a:t>
            </a:r>
          </a:p>
          <a:p>
            <a:pPr lvl="1"/>
            <a:r>
              <a:rPr lang="en-US" sz="1400" dirty="0"/>
              <a:t>Customers can create their own dashboards tailored to their specific needs</a:t>
            </a:r>
          </a:p>
          <a:p>
            <a:pPr lvl="1"/>
            <a:r>
              <a:rPr lang="en-US" sz="1400" dirty="0"/>
              <a:t>API documentation available in SAP API Hub: </a:t>
            </a:r>
            <a:r>
              <a:rPr lang="en-US" sz="1400" dirty="0">
                <a:hlinkClick r:id="rId5"/>
              </a:rPr>
              <a:t>https://api.sap.com/api/SAC/overview</a:t>
            </a:r>
            <a:r>
              <a:rPr lang="en-US" sz="1400" dirty="0"/>
              <a:t> </a:t>
            </a:r>
          </a:p>
          <a:p>
            <a:pPr marL="407933" lvl="2" indent="-228600">
              <a:spcAft>
                <a:spcPts val="600"/>
              </a:spcAft>
              <a:buFont typeface="+mj-lt"/>
              <a:buAutoNum type="arabicPeriod"/>
            </a:pPr>
            <a:endParaRPr lang="en-US" sz="1200" dirty="0"/>
          </a:p>
          <a:p>
            <a:pPr marL="179333" lvl="2" indent="0">
              <a:spcAft>
                <a:spcPts val="600"/>
              </a:spcAft>
              <a:buNone/>
            </a:pPr>
            <a:endParaRPr lang="en-US" sz="1200" dirty="0"/>
          </a:p>
          <a:p>
            <a:pPr marL="179333" lvl="2" indent="0">
              <a:spcAft>
                <a:spcPts val="600"/>
              </a:spcAft>
              <a:buNone/>
            </a:pPr>
            <a:endParaRPr lang="en-US" sz="1200" dirty="0"/>
          </a:p>
          <a:p>
            <a:pPr marL="179333" lvl="2" indent="0">
              <a:spcAft>
                <a:spcPts val="600"/>
              </a:spcAft>
              <a:buNone/>
            </a:pPr>
            <a:endParaRPr lang="en-US" sz="1200" dirty="0"/>
          </a:p>
          <a:p>
            <a:pPr marL="179333" lvl="2" indent="0">
              <a:spcAft>
                <a:spcPts val="600"/>
              </a:spcAft>
              <a:buNone/>
            </a:pPr>
            <a:endParaRPr lang="en-US" sz="1200" dirty="0"/>
          </a:p>
          <a:p>
            <a:pPr marL="179333" lvl="2" indent="0">
              <a:spcAft>
                <a:spcPts val="600"/>
              </a:spcAft>
              <a:buNone/>
            </a:pPr>
            <a:r>
              <a:rPr lang="en-US" sz="1200"/>
              <a:t>Note: SAP Analytics Cloud is an optional Scenario </a:t>
            </a:r>
            <a:br>
              <a:rPr lang="en-US" sz="1200"/>
            </a:br>
            <a:r>
              <a:rPr lang="en-US" sz="1200"/>
              <a:t>and requires SAP Analytics Cloud subscription</a:t>
            </a:r>
          </a:p>
          <a:p>
            <a:pPr marL="179333" lvl="2" indent="0">
              <a:buFont typeface="Arial" panose="020B0604020202020204" pitchFamily="34" charset="0"/>
              <a:buNone/>
            </a:pPr>
            <a:endParaRPr lang="en-US" sz="1200"/>
          </a:p>
          <a:p>
            <a:pPr marL="179333" lvl="2" indent="0">
              <a:buFont typeface="Arial" panose="020B0604020202020204" pitchFamily="34" charset="0"/>
              <a:buNone/>
            </a:pPr>
            <a:br>
              <a:rPr lang="en-US" sz="1200"/>
            </a:br>
            <a:endParaRPr lang="en-US" sz="1200"/>
          </a:p>
        </p:txBody>
      </p:sp>
      <p:pic>
        <p:nvPicPr>
          <p:cNvPr id="5" name="Picture 4">
            <a:extLst>
              <a:ext uri="{FF2B5EF4-FFF2-40B4-BE49-F238E27FC236}">
                <a16:creationId xmlns:a16="http://schemas.microsoft.com/office/drawing/2014/main" id="{E4F6E3A4-3E99-FE49-A6C6-B182BAF1E593}"/>
              </a:ext>
            </a:extLst>
          </p:cNvPr>
          <p:cNvPicPr>
            <a:picLocks noChangeAspect="1"/>
          </p:cNvPicPr>
          <p:nvPr/>
        </p:nvPicPr>
        <p:blipFill>
          <a:blip r:embed="rId6"/>
          <a:stretch>
            <a:fillRect/>
          </a:stretch>
        </p:blipFill>
        <p:spPr>
          <a:xfrm>
            <a:off x="6618142" y="2965726"/>
            <a:ext cx="2252980" cy="1857000"/>
          </a:xfrm>
          <a:prstGeom prst="rect">
            <a:avLst/>
          </a:prstGeom>
        </p:spPr>
      </p:pic>
      <p:pic>
        <p:nvPicPr>
          <p:cNvPr id="9" name="Picture 8">
            <a:extLst>
              <a:ext uri="{FF2B5EF4-FFF2-40B4-BE49-F238E27FC236}">
                <a16:creationId xmlns:a16="http://schemas.microsoft.com/office/drawing/2014/main" id="{7524298E-86DB-47CB-8F98-0AE1E8648DF1}"/>
              </a:ext>
            </a:extLst>
          </p:cNvPr>
          <p:cNvPicPr>
            <a:picLocks noChangeAspect="1"/>
          </p:cNvPicPr>
          <p:nvPr/>
        </p:nvPicPr>
        <p:blipFill>
          <a:blip r:embed="rId7"/>
          <a:stretch>
            <a:fillRect/>
          </a:stretch>
        </p:blipFill>
        <p:spPr>
          <a:xfrm>
            <a:off x="4457973" y="4838821"/>
            <a:ext cx="3402004" cy="1512000"/>
          </a:xfrm>
          <a:prstGeom prst="rect">
            <a:avLst/>
          </a:prstGeom>
        </p:spPr>
      </p:pic>
      <p:pic>
        <p:nvPicPr>
          <p:cNvPr id="11" name="Picture 10">
            <a:extLst>
              <a:ext uri="{FF2B5EF4-FFF2-40B4-BE49-F238E27FC236}">
                <a16:creationId xmlns:a16="http://schemas.microsoft.com/office/drawing/2014/main" id="{2EC79F2C-5F57-45F1-8A1F-61C6429B08AE}"/>
              </a:ext>
            </a:extLst>
          </p:cNvPr>
          <p:cNvPicPr>
            <a:picLocks noChangeAspect="1"/>
          </p:cNvPicPr>
          <p:nvPr/>
        </p:nvPicPr>
        <p:blipFill>
          <a:blip r:embed="rId8"/>
          <a:stretch>
            <a:fillRect/>
          </a:stretch>
        </p:blipFill>
        <p:spPr>
          <a:xfrm>
            <a:off x="7859977" y="4838821"/>
            <a:ext cx="3193716" cy="1512000"/>
          </a:xfrm>
          <a:prstGeom prst="rect">
            <a:avLst/>
          </a:prstGeom>
        </p:spPr>
      </p:pic>
    </p:spTree>
    <p:extLst>
      <p:ext uri="{BB962C8B-B14F-4D97-AF65-F5344CB8AC3E}">
        <p14:creationId xmlns:p14="http://schemas.microsoft.com/office/powerpoint/2010/main" val="2243323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5457" y="504000"/>
            <a:ext cx="11183564" cy="1046184"/>
          </a:xfrm>
        </p:spPr>
        <p:txBody>
          <a:bodyPr/>
          <a:lstStyle/>
          <a:p>
            <a:r>
              <a:rPr lang="en-US" altLang="zh-CN"/>
              <a:t>3.24 Track Test Progress with SAC Dashboard</a:t>
            </a:r>
            <a:br>
              <a:rPr lang="en-US" altLang="zh-CN"/>
            </a:br>
            <a:br>
              <a:rPr lang="en-US" altLang="zh-CN"/>
            </a:br>
            <a:endParaRPr lang="en-US" sz="2000" b="0"/>
          </a:p>
        </p:txBody>
      </p:sp>
      <p:sp>
        <p:nvSpPr>
          <p:cNvPr id="47" name="Text Placeholder 46"/>
          <p:cNvSpPr>
            <a:spLocks noGrp="1"/>
          </p:cNvSpPr>
          <p:nvPr>
            <p:ph type="body" sz="quarter" idx="11"/>
          </p:nvPr>
        </p:nvSpPr>
        <p:spPr>
          <a:xfrm>
            <a:off x="324000" y="1692001"/>
            <a:ext cx="3841600" cy="4392000"/>
          </a:xfrm>
        </p:spPr>
        <p:txBody>
          <a:bodyPr/>
          <a:lstStyle/>
          <a:p>
            <a:pPr lvl="1"/>
            <a:r>
              <a:rPr lang="en-US" sz="1400" b="1"/>
              <a:t>Steps</a:t>
            </a:r>
            <a:br>
              <a:rPr lang="en-US" sz="1200" b="1"/>
            </a:br>
            <a:endParaRPr lang="en-US" sz="1200" b="1"/>
          </a:p>
          <a:p>
            <a:pPr marL="407933" lvl="2" indent="-228600">
              <a:spcAft>
                <a:spcPts val="600"/>
              </a:spcAft>
              <a:buFont typeface="+mj-lt"/>
              <a:buAutoNum type="arabicPeriod"/>
            </a:pPr>
            <a:r>
              <a:rPr lang="en-US" sz="1200"/>
              <a:t>Connect your SAP Analytics Cloud tenant to the Focused Build system</a:t>
            </a:r>
          </a:p>
          <a:p>
            <a:pPr marL="407933" lvl="2" indent="-228600">
              <a:spcAft>
                <a:spcPts val="600"/>
              </a:spcAft>
              <a:buFont typeface="+mj-lt"/>
              <a:buAutoNum type="arabicPeriod"/>
            </a:pPr>
            <a:r>
              <a:rPr lang="en-US" sz="1200"/>
              <a:t>Schedule the collection report, including Test Suite data</a:t>
            </a:r>
          </a:p>
          <a:p>
            <a:pPr marL="407933" lvl="2" indent="-228600">
              <a:spcAft>
                <a:spcPts val="600"/>
              </a:spcAft>
              <a:buFont typeface="+mj-lt"/>
              <a:buAutoNum type="arabicPeriod"/>
            </a:pPr>
            <a:r>
              <a:rPr lang="en-US" sz="1200"/>
              <a:t>Transfer the data and define a regular update frequency</a:t>
            </a:r>
          </a:p>
          <a:p>
            <a:pPr marL="407933" lvl="2" indent="-228600">
              <a:spcAft>
                <a:spcPts val="600"/>
              </a:spcAft>
              <a:buFont typeface="+mj-lt"/>
              <a:buAutoNum type="arabicPeriod"/>
            </a:pPr>
            <a:r>
              <a:rPr lang="en-US" sz="1200"/>
              <a:t>Create Stories and Dashboards in SAP Analytics Cloud</a:t>
            </a:r>
          </a:p>
          <a:p>
            <a:pPr marL="407933" lvl="2" indent="-228600">
              <a:spcAft>
                <a:spcPts val="600"/>
              </a:spcAft>
              <a:buFont typeface="+mj-lt"/>
              <a:buAutoNum type="arabicPeriod"/>
            </a:pPr>
            <a:r>
              <a:rPr lang="en-US" sz="1200"/>
              <a:t>API documentation available in SAP API Hub: </a:t>
            </a:r>
            <a:r>
              <a:rPr lang="en-US" sz="1200">
                <a:hlinkClick r:id="rId3"/>
              </a:rPr>
              <a:t>https://api.sap.com/api/SAC/overview</a:t>
            </a:r>
            <a:r>
              <a:rPr lang="en-US" sz="1200"/>
              <a:t> </a:t>
            </a:r>
          </a:p>
          <a:p>
            <a:pPr marL="407933" lvl="2" indent="-228600">
              <a:spcAft>
                <a:spcPts val="600"/>
              </a:spcAft>
              <a:buFont typeface="+mj-lt"/>
              <a:buAutoNum type="arabicPeriod"/>
            </a:pPr>
            <a:endParaRPr lang="en-US" sz="1200"/>
          </a:p>
          <a:p>
            <a:pPr marL="179333" lvl="2" indent="0">
              <a:spcAft>
                <a:spcPts val="600"/>
              </a:spcAft>
              <a:buNone/>
            </a:pPr>
            <a:r>
              <a:rPr lang="en-US" sz="1200"/>
              <a:t>Note: SAP Analytics Cloud is an optional Scenario </a:t>
            </a:r>
            <a:br>
              <a:rPr lang="en-US" sz="1200"/>
            </a:br>
            <a:r>
              <a:rPr lang="en-US" sz="1200"/>
              <a:t>and requires SAP Analytics Cloud subscription</a:t>
            </a:r>
          </a:p>
          <a:p>
            <a:pPr marL="179333" lvl="2" indent="0">
              <a:spcAft>
                <a:spcPts val="600"/>
              </a:spcAft>
              <a:buNone/>
            </a:pPr>
            <a:endParaRPr lang="en-US" sz="1200"/>
          </a:p>
          <a:p>
            <a:pPr marL="407933" lvl="2" indent="-228600">
              <a:spcAft>
                <a:spcPts val="600"/>
              </a:spcAft>
              <a:buFont typeface="+mj-lt"/>
              <a:buAutoNum type="arabicPeriod"/>
            </a:pPr>
            <a:endParaRPr lang="en-US" sz="1200"/>
          </a:p>
        </p:txBody>
      </p:sp>
      <p:pic>
        <p:nvPicPr>
          <p:cNvPr id="8" name="Picture 7">
            <a:hlinkClick r:id="rId4" action="ppaction://hlinksldjump"/>
            <a:extLst>
              <a:ext uri="{FF2B5EF4-FFF2-40B4-BE49-F238E27FC236}">
                <a16:creationId xmlns:a16="http://schemas.microsoft.com/office/drawing/2014/main" id="{7038B0C7-A9F5-4028-B82E-CF5C80C6B693}"/>
              </a:ext>
            </a:extLst>
          </p:cNvPr>
          <p:cNvPicPr>
            <a:picLocks noChangeAspect="1"/>
          </p:cNvPicPr>
          <p:nvPr/>
        </p:nvPicPr>
        <p:blipFill>
          <a:blip r:embed="rId5"/>
          <a:stretch>
            <a:fillRect/>
          </a:stretch>
        </p:blipFill>
        <p:spPr>
          <a:xfrm>
            <a:off x="8941733" y="475083"/>
            <a:ext cx="1385446" cy="985921"/>
          </a:xfrm>
          <a:prstGeom prst="rect">
            <a:avLst/>
          </a:prstGeom>
        </p:spPr>
      </p:pic>
      <p:pic>
        <p:nvPicPr>
          <p:cNvPr id="10" name="Picture 9">
            <a:extLst>
              <a:ext uri="{FF2B5EF4-FFF2-40B4-BE49-F238E27FC236}">
                <a16:creationId xmlns:a16="http://schemas.microsoft.com/office/drawing/2014/main" id="{A121139D-0775-4BE6-AF0D-07B0C642EDE2}"/>
              </a:ext>
            </a:extLst>
          </p:cNvPr>
          <p:cNvPicPr>
            <a:picLocks noChangeAspect="1"/>
          </p:cNvPicPr>
          <p:nvPr/>
        </p:nvPicPr>
        <p:blipFill>
          <a:blip r:embed="rId6"/>
          <a:stretch>
            <a:fillRect/>
          </a:stretch>
        </p:blipFill>
        <p:spPr>
          <a:xfrm>
            <a:off x="10423515" y="312267"/>
            <a:ext cx="1447811" cy="1266834"/>
          </a:xfrm>
          <a:prstGeom prst="rect">
            <a:avLst/>
          </a:prstGeom>
          <a:ln>
            <a:solidFill>
              <a:schemeClr val="accent1"/>
            </a:solidFill>
          </a:ln>
        </p:spPr>
      </p:pic>
      <p:pic>
        <p:nvPicPr>
          <p:cNvPr id="2" name="Picture 1">
            <a:extLst>
              <a:ext uri="{FF2B5EF4-FFF2-40B4-BE49-F238E27FC236}">
                <a16:creationId xmlns:a16="http://schemas.microsoft.com/office/drawing/2014/main" id="{F2D62135-AEBE-1F41-BE5F-6C11494A9758}"/>
              </a:ext>
            </a:extLst>
          </p:cNvPr>
          <p:cNvPicPr>
            <a:picLocks noChangeAspect="1"/>
          </p:cNvPicPr>
          <p:nvPr/>
        </p:nvPicPr>
        <p:blipFill>
          <a:blip r:embed="rId7"/>
          <a:stretch>
            <a:fillRect/>
          </a:stretch>
        </p:blipFill>
        <p:spPr>
          <a:xfrm>
            <a:off x="5550179" y="1668847"/>
            <a:ext cx="4234994" cy="1882219"/>
          </a:xfrm>
          <a:prstGeom prst="rect">
            <a:avLst/>
          </a:prstGeom>
        </p:spPr>
      </p:pic>
      <p:pic>
        <p:nvPicPr>
          <p:cNvPr id="3" name="Picture 2">
            <a:extLst>
              <a:ext uri="{FF2B5EF4-FFF2-40B4-BE49-F238E27FC236}">
                <a16:creationId xmlns:a16="http://schemas.microsoft.com/office/drawing/2014/main" id="{9F2F0D9F-A0D3-8C42-B623-A5A99FF5227E}"/>
              </a:ext>
            </a:extLst>
          </p:cNvPr>
          <p:cNvPicPr>
            <a:picLocks noChangeAspect="1"/>
          </p:cNvPicPr>
          <p:nvPr/>
        </p:nvPicPr>
        <p:blipFill>
          <a:blip r:embed="rId8"/>
          <a:stretch>
            <a:fillRect/>
          </a:stretch>
        </p:blipFill>
        <p:spPr>
          <a:xfrm>
            <a:off x="5550179" y="3596483"/>
            <a:ext cx="4234994" cy="2004973"/>
          </a:xfrm>
          <a:prstGeom prst="rect">
            <a:avLst/>
          </a:prstGeom>
        </p:spPr>
      </p:pic>
    </p:spTree>
    <p:extLst>
      <p:ext uri="{BB962C8B-B14F-4D97-AF65-F5344CB8AC3E}">
        <p14:creationId xmlns:p14="http://schemas.microsoft.com/office/powerpoint/2010/main" val="81967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E78E-2DF1-4D54-AED1-486F5B107A2A}"/>
              </a:ext>
            </a:extLst>
          </p:cNvPr>
          <p:cNvSpPr>
            <a:spLocks noGrp="1"/>
          </p:cNvSpPr>
          <p:nvPr>
            <p:ph type="ctrTitle"/>
          </p:nvPr>
        </p:nvSpPr>
        <p:spPr>
          <a:xfrm>
            <a:off x="3854834" y="2307658"/>
            <a:ext cx="8707279" cy="2242683"/>
          </a:xfrm>
        </p:spPr>
        <p:txBody>
          <a:bodyPr/>
          <a:lstStyle/>
          <a:p>
            <a:r>
              <a:rPr lang="en-US" sz="5400"/>
              <a:t>Exercise Information </a:t>
            </a:r>
            <a:br>
              <a:rPr lang="en-US" sz="5400"/>
            </a:br>
            <a:r>
              <a:rPr lang="en-US" sz="5400"/>
              <a:t>and System Access</a:t>
            </a:r>
            <a:br>
              <a:rPr lang="en-US" sz="5400"/>
            </a:br>
            <a:endParaRPr lang="en-US" sz="5400"/>
          </a:p>
        </p:txBody>
      </p:sp>
      <p:sp>
        <p:nvSpPr>
          <p:cNvPr id="4" name="Subtitle 2">
            <a:extLst>
              <a:ext uri="{FF2B5EF4-FFF2-40B4-BE49-F238E27FC236}">
                <a16:creationId xmlns:a16="http://schemas.microsoft.com/office/drawing/2014/main" id="{614B164A-02E7-4C38-8066-BD044DD6BB37}"/>
              </a:ext>
            </a:extLst>
          </p:cNvPr>
          <p:cNvSpPr>
            <a:spLocks noGrp="1"/>
          </p:cNvSpPr>
          <p:nvPr>
            <p:ph type="subTitle" idx="1"/>
          </p:nvPr>
        </p:nvSpPr>
        <p:spPr>
          <a:xfrm>
            <a:off x="3920500" y="3875314"/>
            <a:ext cx="7956190" cy="669526"/>
          </a:xfrm>
        </p:spPr>
        <p:txBody>
          <a:bodyPr/>
          <a:lstStyle/>
          <a:p>
            <a:r>
              <a:rPr lang="en-US"/>
              <a:t>Link to GitHub: </a:t>
            </a:r>
          </a:p>
          <a:p>
            <a:r>
              <a:rPr lang="en-US">
                <a:hlinkClick r:id="rId3"/>
              </a:rPr>
              <a:t>DT180 – Explore Solutions That Enable an Agile Transition to SAP S/4HANA</a:t>
            </a:r>
            <a:endParaRPr lang="en-US"/>
          </a:p>
        </p:txBody>
      </p:sp>
      <p:sp>
        <p:nvSpPr>
          <p:cNvPr id="5" name="Title 2">
            <a:extLst>
              <a:ext uri="{FF2B5EF4-FFF2-40B4-BE49-F238E27FC236}">
                <a16:creationId xmlns:a16="http://schemas.microsoft.com/office/drawing/2014/main" id="{C189C4DB-36F7-428F-BE32-A6667325D3DC}"/>
              </a:ext>
            </a:extLst>
          </p:cNvPr>
          <p:cNvSpPr txBox="1">
            <a:spLocks/>
          </p:cNvSpPr>
          <p:nvPr/>
        </p:nvSpPr>
        <p:spPr bwMode="black">
          <a:xfrm>
            <a:off x="504001" y="504000"/>
            <a:ext cx="11186476"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7000" b="1" kern="1200" baseline="0">
                <a:solidFill>
                  <a:schemeClr val="tx1"/>
                </a:solidFill>
                <a:latin typeface="+mj-lt"/>
                <a:ea typeface="+mj-ea"/>
                <a:cs typeface="+mj-cs"/>
              </a:defRPr>
            </a:lvl1pPr>
          </a:lstStyle>
          <a:p>
            <a:r>
              <a:rPr lang="en-US" sz="2400"/>
              <a:t>Important Information to our session</a:t>
            </a:r>
          </a:p>
        </p:txBody>
      </p:sp>
    </p:spTree>
    <p:extLst>
      <p:ext uri="{BB962C8B-B14F-4D97-AF65-F5344CB8AC3E}">
        <p14:creationId xmlns:p14="http://schemas.microsoft.com/office/powerpoint/2010/main" val="141906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FFB8CFC-77C2-CAEB-A038-1206E27D7212}"/>
              </a:ext>
            </a:extLst>
          </p:cNvPr>
          <p:cNvPicPr>
            <a:picLocks noGrp="1" noChangeAspect="1"/>
          </p:cNvPicPr>
          <p:nvPr>
            <p:ph type="pic" sz="quarter" idx="12"/>
          </p:nvPr>
        </p:nvPicPr>
        <p:blipFill rotWithShape="1">
          <a:blip r:embed="rId2"/>
          <a:srcRect t="15343" b="42459"/>
          <a:stretch/>
        </p:blipFill>
        <p:spPr>
          <a:xfrm>
            <a:off x="1" y="3427200"/>
            <a:ext cx="12195175" cy="3430800"/>
          </a:xfrm>
        </p:spPr>
      </p:pic>
      <p:sp>
        <p:nvSpPr>
          <p:cNvPr id="3" name="Title 2">
            <a:extLst>
              <a:ext uri="{FF2B5EF4-FFF2-40B4-BE49-F238E27FC236}">
                <a16:creationId xmlns:a16="http://schemas.microsoft.com/office/drawing/2014/main" id="{6EC46871-C60A-0B74-6C0B-9FC12D31CEDB}"/>
              </a:ext>
            </a:extLst>
          </p:cNvPr>
          <p:cNvSpPr>
            <a:spLocks noGrp="1"/>
          </p:cNvSpPr>
          <p:nvPr>
            <p:ph type="ctrTitle"/>
          </p:nvPr>
        </p:nvSpPr>
        <p:spPr/>
        <p:txBody>
          <a:bodyPr/>
          <a:lstStyle/>
          <a:p>
            <a:r>
              <a:rPr lang="en-US"/>
              <a:t>New Solution Readiness Dashboard</a:t>
            </a:r>
          </a:p>
        </p:txBody>
      </p:sp>
    </p:spTree>
    <p:extLst>
      <p:ext uri="{BB962C8B-B14F-4D97-AF65-F5344CB8AC3E}">
        <p14:creationId xmlns:p14="http://schemas.microsoft.com/office/powerpoint/2010/main" val="3393147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FD4BAB-99CA-776D-26D7-4955BD913DB3}"/>
              </a:ext>
            </a:extLst>
          </p:cNvPr>
          <p:cNvSpPr>
            <a:spLocks noGrp="1"/>
          </p:cNvSpPr>
          <p:nvPr>
            <p:ph type="title"/>
          </p:nvPr>
        </p:nvSpPr>
        <p:spPr>
          <a:xfrm>
            <a:off x="505457" y="504761"/>
            <a:ext cx="11183564" cy="369332"/>
          </a:xfrm>
        </p:spPr>
        <p:txBody>
          <a:bodyPr/>
          <a:lstStyle/>
          <a:p>
            <a:r>
              <a:rPr lang="en-US"/>
              <a:t>Solution Readiness Dashboard</a:t>
            </a:r>
            <a:endParaRPr lang="en-US" b="0" kern="0">
              <a:ea typeface="Arial Unicode MS" pitchFamily="34" charset="-128"/>
              <a:cs typeface="Arial Unicode MS" pitchFamily="34" charset="-128"/>
            </a:endParaRPr>
          </a:p>
        </p:txBody>
      </p:sp>
      <p:sp>
        <p:nvSpPr>
          <p:cNvPr id="10" name="Text Placeholder 2">
            <a:extLst>
              <a:ext uri="{FF2B5EF4-FFF2-40B4-BE49-F238E27FC236}">
                <a16:creationId xmlns:a16="http://schemas.microsoft.com/office/drawing/2014/main" id="{D769D54E-C51E-D320-9B8C-A5BF92472A36}"/>
              </a:ext>
            </a:extLst>
          </p:cNvPr>
          <p:cNvSpPr txBox="1">
            <a:spLocks/>
          </p:cNvSpPr>
          <p:nvPr/>
        </p:nvSpPr>
        <p:spPr bwMode="black">
          <a:xfrm>
            <a:off x="492444" y="1155860"/>
            <a:ext cx="11209589" cy="4923218"/>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fontAlgn="base">
              <a:spcBef>
                <a:spcPts val="1200"/>
              </a:spcBef>
              <a:spcAft>
                <a:spcPts val="600"/>
              </a:spcAft>
              <a:buClr>
                <a:srgbClr val="F0AB00"/>
              </a:buClr>
            </a:pPr>
            <a:r>
              <a:rPr lang="en-US" sz="1600" kern="0">
                <a:ea typeface="Arial Unicode MS" pitchFamily="34" charset="-128"/>
                <a:cs typeface="Arial Unicode MS" pitchFamily="34" charset="-128"/>
              </a:rPr>
              <a:t>A new version of the Solution Readiness Dashboard is being built, using standard Fiori elements. </a:t>
            </a:r>
          </a:p>
          <a:p>
            <a:pPr fontAlgn="base">
              <a:spcBef>
                <a:spcPts val="1200"/>
              </a:spcBef>
              <a:spcAft>
                <a:spcPts val="600"/>
              </a:spcAft>
              <a:buClr>
                <a:srgbClr val="F0AB00"/>
              </a:buClr>
            </a:pPr>
            <a:r>
              <a:rPr lang="en-US" sz="1600" kern="0">
                <a:ea typeface="Arial Unicode MS" pitchFamily="34" charset="-128"/>
                <a:cs typeface="Arial Unicode MS" pitchFamily="34" charset="-128"/>
              </a:rPr>
              <a:t>Provides the possibility to analyze data step by step from different perspectives, to investigate a root cause through drilldown, and to act on transactional content.</a:t>
            </a:r>
          </a:p>
          <a:p>
            <a:pPr fontAlgn="base">
              <a:spcBef>
                <a:spcPts val="1200"/>
              </a:spcBef>
              <a:spcAft>
                <a:spcPts val="600"/>
              </a:spcAft>
              <a:buClr>
                <a:srgbClr val="F0AB00"/>
              </a:buClr>
            </a:pPr>
            <a:endParaRPr lang="en-US" sz="1799" kern="0">
              <a:solidFill>
                <a:schemeClr val="tx1">
                  <a:lumMod val="65000"/>
                  <a:lumOff val="35000"/>
                </a:schemeClr>
              </a:solidFill>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A5F9C2B8-238A-46C9-90C7-194412328FAB}"/>
              </a:ext>
            </a:extLst>
          </p:cNvPr>
          <p:cNvSpPr/>
          <p:nvPr/>
        </p:nvSpPr>
        <p:spPr bwMode="gray">
          <a:xfrm rot="1651188">
            <a:off x="10613249" y="498263"/>
            <a:ext cx="1503336" cy="356461"/>
          </a:xfrm>
          <a:prstGeom prst="round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solidFill>
                  <a:schemeClr val="accent1"/>
                </a:solidFill>
                <a:effectLst/>
                <a:uLnTx/>
                <a:uFillTx/>
                <a:ea typeface="Arial Unicode MS" pitchFamily="34" charset="-128"/>
                <a:cs typeface="Arial Unicode MS" pitchFamily="34" charset="-128"/>
              </a:rPr>
              <a:t>Lab Preview</a:t>
            </a:r>
          </a:p>
        </p:txBody>
      </p:sp>
      <p:sp>
        <p:nvSpPr>
          <p:cNvPr id="8" name="Rectangle 7">
            <a:extLst>
              <a:ext uri="{FF2B5EF4-FFF2-40B4-BE49-F238E27FC236}">
                <a16:creationId xmlns:a16="http://schemas.microsoft.com/office/drawing/2014/main" id="{F9D755ED-11E8-4C3F-9149-7F9E5EB800EA}"/>
              </a:ext>
            </a:extLst>
          </p:cNvPr>
          <p:cNvSpPr/>
          <p:nvPr/>
        </p:nvSpPr>
        <p:spPr>
          <a:xfrm>
            <a:off x="6458426" y="6441838"/>
            <a:ext cx="4998105" cy="261542"/>
          </a:xfrm>
          <a:prstGeom prst="rect">
            <a:avLst/>
          </a:prstGeom>
        </p:spPr>
        <p:txBody>
          <a:bodyPr wrap="square">
            <a:sp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rial"/>
                <a:ea typeface="+mn-ea"/>
                <a:cs typeface="+mn-cs"/>
              </a:rPr>
              <a:t>This is the current state of planning and may be changed by SAP at any time.</a:t>
            </a:r>
          </a:p>
        </p:txBody>
      </p:sp>
      <p:pic>
        <p:nvPicPr>
          <p:cNvPr id="3" name="Picture 2">
            <a:extLst>
              <a:ext uri="{FF2B5EF4-FFF2-40B4-BE49-F238E27FC236}">
                <a16:creationId xmlns:a16="http://schemas.microsoft.com/office/drawing/2014/main" id="{37725ABB-4E25-4227-AD9A-C6552AEF95DD}"/>
              </a:ext>
            </a:extLst>
          </p:cNvPr>
          <p:cNvPicPr>
            <a:picLocks noChangeAspect="1"/>
          </p:cNvPicPr>
          <p:nvPr/>
        </p:nvPicPr>
        <p:blipFill>
          <a:blip r:embed="rId5"/>
          <a:stretch>
            <a:fillRect/>
          </a:stretch>
        </p:blipFill>
        <p:spPr>
          <a:xfrm>
            <a:off x="1856923" y="2205267"/>
            <a:ext cx="7656508" cy="3825201"/>
          </a:xfrm>
          <a:prstGeom prst="rect">
            <a:avLst/>
          </a:prstGeom>
        </p:spPr>
      </p:pic>
    </p:spTree>
    <p:custDataLst>
      <p:custData r:id="rId1"/>
      <p:custData r:id="rId2"/>
    </p:custDataLst>
    <p:extLst>
      <p:ext uri="{BB962C8B-B14F-4D97-AF65-F5344CB8AC3E}">
        <p14:creationId xmlns:p14="http://schemas.microsoft.com/office/powerpoint/2010/main" val="3799320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7AA6AD-408C-4879-B2D1-25C0B4F952BC}"/>
              </a:ext>
            </a:extLst>
          </p:cNvPr>
          <p:cNvSpPr>
            <a:spLocks noGrp="1"/>
          </p:cNvSpPr>
          <p:nvPr>
            <p:ph type="body" sz="quarter" idx="10"/>
          </p:nvPr>
        </p:nvSpPr>
        <p:spPr>
          <a:xfrm>
            <a:off x="504000" y="1620000"/>
            <a:ext cx="6567359" cy="4716000"/>
          </a:xfrm>
        </p:spPr>
        <p:txBody>
          <a:bodyPr>
            <a:normAutofit/>
          </a:bodyPr>
          <a:lstStyle/>
          <a:p>
            <a:pPr lvl="1"/>
            <a:r>
              <a:rPr lang="en-US" sz="2000"/>
              <a:t>Adaptable Overview Pages</a:t>
            </a:r>
          </a:p>
          <a:p>
            <a:pPr lvl="1"/>
            <a:r>
              <a:rPr lang="en-US" sz="2000"/>
              <a:t>Easy Creation of Page variants that can be shared</a:t>
            </a:r>
          </a:p>
          <a:p>
            <a:pPr lvl="1"/>
            <a:r>
              <a:rPr lang="en-US" sz="2000"/>
              <a:t>Configurable Chart Visualizations</a:t>
            </a:r>
          </a:p>
          <a:p>
            <a:pPr lvl="1"/>
            <a:r>
              <a:rPr lang="en-US" sz="2000"/>
              <a:t>Tabular data display including reordering and grouping</a:t>
            </a:r>
          </a:p>
          <a:p>
            <a:pPr lvl="1"/>
            <a:r>
              <a:rPr lang="en-US" sz="2000"/>
              <a:t>View by different dimensions</a:t>
            </a:r>
          </a:p>
          <a:p>
            <a:pPr lvl="1"/>
            <a:r>
              <a:rPr lang="en-US" sz="2000"/>
              <a:t>Possibility to download the detailed data</a:t>
            </a:r>
          </a:p>
          <a:p>
            <a:pPr lvl="1"/>
            <a:r>
              <a:rPr lang="en-US" sz="2000"/>
              <a:t>Easily manage the visibility of cards</a:t>
            </a:r>
          </a:p>
          <a:p>
            <a:pPr lvl="1"/>
            <a:r>
              <a:rPr lang="en-US" sz="2000"/>
              <a:t>Share using email or URL, and Save as Tile</a:t>
            </a:r>
          </a:p>
          <a:p>
            <a:pPr lvl="1"/>
            <a:endParaRPr lang="en-US" sz="2000"/>
          </a:p>
        </p:txBody>
      </p:sp>
      <p:sp>
        <p:nvSpPr>
          <p:cNvPr id="3" name="Title 2">
            <a:extLst>
              <a:ext uri="{FF2B5EF4-FFF2-40B4-BE49-F238E27FC236}">
                <a16:creationId xmlns:a16="http://schemas.microsoft.com/office/drawing/2014/main" id="{B9DA3565-9854-4B4B-80EF-D63448076080}"/>
              </a:ext>
            </a:extLst>
          </p:cNvPr>
          <p:cNvSpPr>
            <a:spLocks noGrp="1"/>
          </p:cNvSpPr>
          <p:nvPr>
            <p:ph type="title"/>
          </p:nvPr>
        </p:nvSpPr>
        <p:spPr>
          <a:xfrm>
            <a:off x="504001" y="504000"/>
            <a:ext cx="11186476" cy="369332"/>
          </a:xfrm>
        </p:spPr>
        <p:txBody>
          <a:bodyPr/>
          <a:lstStyle/>
          <a:p>
            <a:r>
              <a:rPr lang="en-US"/>
              <a:t>General Capabilities</a:t>
            </a:r>
          </a:p>
        </p:txBody>
      </p:sp>
      <p:pic>
        <p:nvPicPr>
          <p:cNvPr id="11" name="Picture 10">
            <a:extLst>
              <a:ext uri="{FF2B5EF4-FFF2-40B4-BE49-F238E27FC236}">
                <a16:creationId xmlns:a16="http://schemas.microsoft.com/office/drawing/2014/main" id="{0208582D-B91E-498D-8D55-8CB47BEC214A}"/>
              </a:ext>
            </a:extLst>
          </p:cNvPr>
          <p:cNvPicPr>
            <a:picLocks noChangeAspect="1"/>
          </p:cNvPicPr>
          <p:nvPr/>
        </p:nvPicPr>
        <p:blipFill>
          <a:blip r:embed="rId3"/>
          <a:stretch>
            <a:fillRect/>
          </a:stretch>
        </p:blipFill>
        <p:spPr>
          <a:xfrm>
            <a:off x="10444697" y="1967322"/>
            <a:ext cx="1669190" cy="2010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E94D43A4-FD28-44B6-8BC4-AD2F689D3FA4}"/>
              </a:ext>
            </a:extLst>
          </p:cNvPr>
          <p:cNvPicPr>
            <a:picLocks noChangeAspect="1"/>
          </p:cNvPicPr>
          <p:nvPr/>
        </p:nvPicPr>
        <p:blipFill>
          <a:blip r:embed="rId4"/>
          <a:stretch>
            <a:fillRect/>
          </a:stretch>
        </p:blipFill>
        <p:spPr>
          <a:xfrm>
            <a:off x="8645002" y="878041"/>
            <a:ext cx="1703717" cy="2026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29E2AE4-CAD1-4F9C-AA2A-D82CD229D73E}"/>
              </a:ext>
            </a:extLst>
          </p:cNvPr>
          <p:cNvPicPr>
            <a:picLocks noChangeAspect="1"/>
          </p:cNvPicPr>
          <p:nvPr/>
        </p:nvPicPr>
        <p:blipFill>
          <a:blip r:embed="rId5"/>
          <a:stretch>
            <a:fillRect/>
          </a:stretch>
        </p:blipFill>
        <p:spPr>
          <a:xfrm>
            <a:off x="6443883" y="282713"/>
            <a:ext cx="2127967" cy="2168889"/>
          </a:xfrm>
          <a:prstGeom prst="rect">
            <a:avLst/>
          </a:prstGeom>
        </p:spPr>
      </p:pic>
      <p:sp>
        <p:nvSpPr>
          <p:cNvPr id="12" name="Rectangle: Rounded Corners 11">
            <a:extLst>
              <a:ext uri="{FF2B5EF4-FFF2-40B4-BE49-F238E27FC236}">
                <a16:creationId xmlns:a16="http://schemas.microsoft.com/office/drawing/2014/main" id="{6C1952FA-20AE-46BA-971D-7088EABA6E92}"/>
              </a:ext>
            </a:extLst>
          </p:cNvPr>
          <p:cNvSpPr/>
          <p:nvPr/>
        </p:nvSpPr>
        <p:spPr bwMode="gray">
          <a:xfrm rot="1651188">
            <a:off x="10613249" y="498263"/>
            <a:ext cx="1503336" cy="356461"/>
          </a:xfrm>
          <a:prstGeom prst="round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solidFill>
                  <a:schemeClr val="accent1"/>
                </a:solidFill>
                <a:effectLst/>
                <a:uLnTx/>
                <a:uFillTx/>
                <a:ea typeface="Arial Unicode MS" pitchFamily="34" charset="-128"/>
                <a:cs typeface="Arial Unicode MS" pitchFamily="34" charset="-128"/>
              </a:rPr>
              <a:t>Lab Preview</a:t>
            </a:r>
          </a:p>
        </p:txBody>
      </p:sp>
      <p:sp>
        <p:nvSpPr>
          <p:cNvPr id="14" name="Rectangle 13">
            <a:extLst>
              <a:ext uri="{FF2B5EF4-FFF2-40B4-BE49-F238E27FC236}">
                <a16:creationId xmlns:a16="http://schemas.microsoft.com/office/drawing/2014/main" id="{4D205072-FF56-4E73-9A64-3C0E8352BF75}"/>
              </a:ext>
            </a:extLst>
          </p:cNvPr>
          <p:cNvSpPr/>
          <p:nvPr/>
        </p:nvSpPr>
        <p:spPr>
          <a:xfrm>
            <a:off x="6366812" y="6444516"/>
            <a:ext cx="4998105" cy="261542"/>
          </a:xfrm>
          <a:prstGeom prst="rect">
            <a:avLst/>
          </a:prstGeom>
        </p:spPr>
        <p:txBody>
          <a:bodyPr wrap="square">
            <a:sp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rial"/>
                <a:ea typeface="+mn-ea"/>
                <a:cs typeface="+mn-cs"/>
              </a:rPr>
              <a:t>This is the current state of planning and may be changed by SAP at any time.</a:t>
            </a:r>
          </a:p>
        </p:txBody>
      </p:sp>
      <p:pic>
        <p:nvPicPr>
          <p:cNvPr id="8" name="Picture 7">
            <a:extLst>
              <a:ext uri="{FF2B5EF4-FFF2-40B4-BE49-F238E27FC236}">
                <a16:creationId xmlns:a16="http://schemas.microsoft.com/office/drawing/2014/main" id="{07F1E69E-2C7A-46BB-BE5A-FAF58EFB89DF}"/>
              </a:ext>
            </a:extLst>
          </p:cNvPr>
          <p:cNvPicPr>
            <a:picLocks noChangeAspect="1"/>
          </p:cNvPicPr>
          <p:nvPr/>
        </p:nvPicPr>
        <p:blipFill>
          <a:blip r:embed="rId6"/>
          <a:stretch>
            <a:fillRect/>
          </a:stretch>
        </p:blipFill>
        <p:spPr>
          <a:xfrm>
            <a:off x="9525463" y="5071990"/>
            <a:ext cx="2635385" cy="984301"/>
          </a:xfrm>
          <a:prstGeom prst="rect">
            <a:avLst/>
          </a:prstGeom>
        </p:spPr>
      </p:pic>
    </p:spTree>
    <p:extLst>
      <p:ext uri="{BB962C8B-B14F-4D97-AF65-F5344CB8AC3E}">
        <p14:creationId xmlns:p14="http://schemas.microsoft.com/office/powerpoint/2010/main" val="89975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column 2"/>
          <p:cNvSpPr>
            <a:spLocks noGrp="1"/>
          </p:cNvSpPr>
          <p:nvPr>
            <p:ph type="body" sz="quarter" idx="15"/>
          </p:nvPr>
        </p:nvSpPr>
        <p:spPr bwMode="gray">
          <a:xfrm>
            <a:off x="155440" y="2205211"/>
            <a:ext cx="936760" cy="279383"/>
          </a:xfrm>
        </p:spPr>
        <p:txBody>
          <a:bodyPr>
            <a:normAutofit fontScale="62500" lnSpcReduction="20000"/>
          </a:bodyPr>
          <a:lstStyle/>
          <a:p>
            <a:pPr lvl="0"/>
            <a:r>
              <a:rPr lang="en-US" sz="1500" dirty="0"/>
              <a:t>Filter and Variant Management</a:t>
            </a:r>
          </a:p>
        </p:txBody>
      </p:sp>
      <p:sp>
        <p:nvSpPr>
          <p:cNvPr id="16" name="Title 1">
            <a:extLst>
              <a:ext uri="{FF2B5EF4-FFF2-40B4-BE49-F238E27FC236}">
                <a16:creationId xmlns:a16="http://schemas.microsoft.com/office/drawing/2014/main" id="{C1017E8A-6938-458F-BF38-9C1B3B89346C}"/>
              </a:ext>
            </a:extLst>
          </p:cNvPr>
          <p:cNvSpPr>
            <a:spLocks noGrp="1"/>
          </p:cNvSpPr>
          <p:nvPr>
            <p:ph type="title"/>
          </p:nvPr>
        </p:nvSpPr>
        <p:spPr>
          <a:xfrm>
            <a:off x="503238" y="503238"/>
            <a:ext cx="11187112" cy="738664"/>
          </a:xfrm>
        </p:spPr>
        <p:txBody>
          <a:bodyPr/>
          <a:lstStyle/>
          <a:p>
            <a:r>
              <a:rPr lang="en-US" dirty="0"/>
              <a:t>Navigation Paradigm in Solution Readiness Dashboard</a:t>
            </a:r>
            <a:br>
              <a:rPr lang="en-US" b="0" kern="0" dirty="0">
                <a:ea typeface="Arial Unicode MS" pitchFamily="34" charset="-128"/>
                <a:cs typeface="Arial Unicode MS" pitchFamily="34" charset="-128"/>
              </a:rPr>
            </a:br>
            <a:endParaRPr lang="en-US" b="0" kern="0" dirty="0">
              <a:ea typeface="Arial Unicode MS" pitchFamily="34" charset="-128"/>
              <a:cs typeface="Arial Unicode MS" pitchFamily="34" charset="-128"/>
            </a:endParaRPr>
          </a:p>
        </p:txBody>
      </p:sp>
      <p:sp>
        <p:nvSpPr>
          <p:cNvPr id="18" name="Text Placeholder column 2">
            <a:extLst>
              <a:ext uri="{FF2B5EF4-FFF2-40B4-BE49-F238E27FC236}">
                <a16:creationId xmlns:a16="http://schemas.microsoft.com/office/drawing/2014/main" id="{6615F65A-D20B-4F36-B25F-644B016A1DD4}"/>
              </a:ext>
            </a:extLst>
          </p:cNvPr>
          <p:cNvSpPr txBox="1">
            <a:spLocks/>
          </p:cNvSpPr>
          <p:nvPr/>
        </p:nvSpPr>
        <p:spPr bwMode="gray">
          <a:xfrm>
            <a:off x="1392176" y="3975384"/>
            <a:ext cx="1554224" cy="463266"/>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dirty="0"/>
              <a:t>Overview Page with different Cards</a:t>
            </a:r>
          </a:p>
        </p:txBody>
      </p:sp>
      <p:sp>
        <p:nvSpPr>
          <p:cNvPr id="19" name="Text Placeholder column 2">
            <a:extLst>
              <a:ext uri="{FF2B5EF4-FFF2-40B4-BE49-F238E27FC236}">
                <a16:creationId xmlns:a16="http://schemas.microsoft.com/office/drawing/2014/main" id="{DC564028-D9D5-4BED-968D-ACCC814D2A4E}"/>
              </a:ext>
            </a:extLst>
          </p:cNvPr>
          <p:cNvSpPr txBox="1">
            <a:spLocks/>
          </p:cNvSpPr>
          <p:nvPr/>
        </p:nvSpPr>
        <p:spPr bwMode="gray">
          <a:xfrm>
            <a:off x="5306062" y="4678527"/>
            <a:ext cx="1655836" cy="371562"/>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dirty="0"/>
              <a:t>Detail Pages</a:t>
            </a:r>
          </a:p>
        </p:txBody>
      </p:sp>
      <p:sp>
        <p:nvSpPr>
          <p:cNvPr id="20" name="Text Placeholder column 2">
            <a:extLst>
              <a:ext uri="{FF2B5EF4-FFF2-40B4-BE49-F238E27FC236}">
                <a16:creationId xmlns:a16="http://schemas.microsoft.com/office/drawing/2014/main" id="{929DE92B-431A-4D58-9887-519ED4ECF844}"/>
              </a:ext>
            </a:extLst>
          </p:cNvPr>
          <p:cNvSpPr txBox="1">
            <a:spLocks/>
          </p:cNvSpPr>
          <p:nvPr/>
        </p:nvSpPr>
        <p:spPr bwMode="gray">
          <a:xfrm>
            <a:off x="6259441" y="6246812"/>
            <a:ext cx="1655836" cy="371562"/>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dirty="0"/>
              <a:t>Variants and  Personalization </a:t>
            </a:r>
          </a:p>
        </p:txBody>
      </p:sp>
      <p:pic>
        <p:nvPicPr>
          <p:cNvPr id="13" name="Picture 12">
            <a:extLst>
              <a:ext uri="{FF2B5EF4-FFF2-40B4-BE49-F238E27FC236}">
                <a16:creationId xmlns:a16="http://schemas.microsoft.com/office/drawing/2014/main" id="{8824D321-6BF0-47AA-BFE8-5F4F893EEA73}"/>
              </a:ext>
            </a:extLst>
          </p:cNvPr>
          <p:cNvPicPr>
            <a:picLocks noChangeAspect="1"/>
          </p:cNvPicPr>
          <p:nvPr/>
        </p:nvPicPr>
        <p:blipFill>
          <a:blip r:embed="rId3"/>
          <a:stretch>
            <a:fillRect/>
          </a:stretch>
        </p:blipFill>
        <p:spPr>
          <a:xfrm>
            <a:off x="250690" y="1241902"/>
            <a:ext cx="4652236" cy="677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35C7CBCD-DCD2-46B7-B67B-35A377A7FB99}"/>
              </a:ext>
            </a:extLst>
          </p:cNvPr>
          <p:cNvPicPr>
            <a:picLocks noChangeAspect="1"/>
          </p:cNvPicPr>
          <p:nvPr/>
        </p:nvPicPr>
        <p:blipFill>
          <a:blip r:embed="rId4"/>
          <a:stretch>
            <a:fillRect/>
          </a:stretch>
        </p:blipFill>
        <p:spPr>
          <a:xfrm>
            <a:off x="1448021" y="2344903"/>
            <a:ext cx="3644481" cy="1516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5C1F93EE-6A72-4CFD-AB2F-28FA4BC676A4}"/>
              </a:ext>
            </a:extLst>
          </p:cNvPr>
          <p:cNvPicPr>
            <a:picLocks noChangeAspect="1"/>
          </p:cNvPicPr>
          <p:nvPr/>
        </p:nvPicPr>
        <p:blipFill>
          <a:blip r:embed="rId5"/>
          <a:stretch>
            <a:fillRect/>
          </a:stretch>
        </p:blipFill>
        <p:spPr>
          <a:xfrm>
            <a:off x="5286202" y="2759893"/>
            <a:ext cx="3907115" cy="1744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a:extLst>
              <a:ext uri="{FF2B5EF4-FFF2-40B4-BE49-F238E27FC236}">
                <a16:creationId xmlns:a16="http://schemas.microsoft.com/office/drawing/2014/main" id="{BE75E729-DE64-4DBB-A083-8D521A92E66A}"/>
              </a:ext>
            </a:extLst>
          </p:cNvPr>
          <p:cNvPicPr>
            <a:picLocks noChangeAspect="1"/>
          </p:cNvPicPr>
          <p:nvPr/>
        </p:nvPicPr>
        <p:blipFill>
          <a:blip r:embed="rId6"/>
          <a:stretch>
            <a:fillRect/>
          </a:stretch>
        </p:blipFill>
        <p:spPr>
          <a:xfrm>
            <a:off x="6317614" y="4768347"/>
            <a:ext cx="2978822" cy="1322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7E67038D-E6DC-4789-A741-512096F85E98}"/>
              </a:ext>
            </a:extLst>
          </p:cNvPr>
          <p:cNvPicPr>
            <a:picLocks noChangeAspect="1"/>
          </p:cNvPicPr>
          <p:nvPr/>
        </p:nvPicPr>
        <p:blipFill>
          <a:blip r:embed="rId7"/>
          <a:stretch>
            <a:fillRect/>
          </a:stretch>
        </p:blipFill>
        <p:spPr>
          <a:xfrm>
            <a:off x="9539169" y="4768347"/>
            <a:ext cx="2525832" cy="1226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 Placeholder column 2">
            <a:extLst>
              <a:ext uri="{FF2B5EF4-FFF2-40B4-BE49-F238E27FC236}">
                <a16:creationId xmlns:a16="http://schemas.microsoft.com/office/drawing/2014/main" id="{ACEFA607-91B5-4BFA-B4E3-89D7C5F2BA7E}"/>
              </a:ext>
            </a:extLst>
          </p:cNvPr>
          <p:cNvSpPr txBox="1">
            <a:spLocks/>
          </p:cNvSpPr>
          <p:nvPr/>
        </p:nvSpPr>
        <p:spPr bwMode="gray">
          <a:xfrm>
            <a:off x="9618591" y="6246812"/>
            <a:ext cx="1655836" cy="371562"/>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900" dirty="0"/>
              <a:t>Contextual Navigation to Applications</a:t>
            </a:r>
          </a:p>
        </p:txBody>
      </p:sp>
    </p:spTree>
    <p:extLst>
      <p:ext uri="{BB962C8B-B14F-4D97-AF65-F5344CB8AC3E}">
        <p14:creationId xmlns:p14="http://schemas.microsoft.com/office/powerpoint/2010/main" val="13411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build="p"/>
      <p:bldP spid="19" grpId="0" build="p"/>
      <p:bldP spid="20" grpId="0" build="p"/>
      <p:bldP spid="15"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8FEAB2-97BB-D64E-BEA0-77E827976062}"/>
              </a:ext>
            </a:extLst>
          </p:cNvPr>
          <p:cNvSpPr>
            <a:spLocks noGrp="1"/>
          </p:cNvSpPr>
          <p:nvPr>
            <p:ph type="title"/>
          </p:nvPr>
        </p:nvSpPr>
        <p:spPr>
          <a:xfrm>
            <a:off x="505457" y="504761"/>
            <a:ext cx="11183564" cy="677108"/>
          </a:xfrm>
        </p:spPr>
        <p:txBody>
          <a:bodyPr/>
          <a:lstStyle/>
          <a:p>
            <a:r>
              <a:rPr lang="en-US"/>
              <a:t>Overview Page in Solution Readiness Dashboard </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Different Cards and Usage</a:t>
            </a:r>
            <a:endParaRPr lang="en-US" b="0" kern="0">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58165091-E842-4754-A698-BA59C922E7BE}"/>
              </a:ext>
            </a:extLst>
          </p:cNvPr>
          <p:cNvSpPr txBox="1"/>
          <p:nvPr/>
        </p:nvSpPr>
        <p:spPr>
          <a:xfrm>
            <a:off x="505457" y="1549234"/>
            <a:ext cx="6096000" cy="2169825"/>
          </a:xfrm>
          <a:prstGeom prst="rect">
            <a:avLst/>
          </a:prstGeom>
          <a:noFill/>
        </p:spPr>
        <p:txBody>
          <a:bodyPr wrap="square">
            <a:spAutoFit/>
          </a:bodyPr>
          <a:lstStyle>
            <a:defPPr>
              <a:defRPr lang="de-DE"/>
            </a:defPPr>
            <a:lvl1pPr marL="342900" indent="-342900" fontAlgn="base">
              <a:spcBef>
                <a:spcPts val="1200"/>
              </a:spcBef>
              <a:spcAft>
                <a:spcPts val="600"/>
              </a:spcAft>
              <a:buClr>
                <a:srgbClr val="F0AB00"/>
              </a:buClr>
              <a:buFont typeface="Arial" panose="020B0604020202020204" pitchFamily="34" charset="0"/>
              <a:buChar char="•"/>
              <a:defRPr sz="1800" kern="0">
                <a:ea typeface="Arial Unicode MS" pitchFamily="34" charset="-128"/>
                <a:cs typeface="Arial Unicode MS" pitchFamily="34" charset="-128"/>
              </a:defRPr>
            </a:lvl1pPr>
          </a:lstStyle>
          <a:p>
            <a:pPr>
              <a:buFont typeface="Wingdings" panose="05000000000000000000" pitchFamily="2" charset="2"/>
              <a:buChar char="§"/>
            </a:pPr>
            <a:r>
              <a:rPr lang="en-US"/>
              <a:t>14 Cards in the Overview page</a:t>
            </a:r>
            <a:endParaRPr lang="en-US" dirty="0"/>
          </a:p>
          <a:p>
            <a:pPr>
              <a:buFont typeface="Wingdings" panose="05000000000000000000" pitchFamily="2" charset="2"/>
              <a:buChar char="§"/>
            </a:pPr>
            <a:r>
              <a:rPr lang="en-US"/>
              <a:t>Individual detail page for each overview card with dimensions and measures</a:t>
            </a:r>
            <a:endParaRPr lang="en-US" dirty="0"/>
          </a:p>
          <a:p>
            <a:pPr>
              <a:buFont typeface="Wingdings" panose="05000000000000000000" pitchFamily="2" charset="2"/>
              <a:buChar char="§"/>
            </a:pPr>
            <a:r>
              <a:rPr lang="en-US"/>
              <a:t>Trigger Refresh to fetch the latest data</a:t>
            </a:r>
            <a:endParaRPr lang="en-US" dirty="0"/>
          </a:p>
          <a:p>
            <a:pPr>
              <a:buFont typeface="Wingdings" panose="05000000000000000000" pitchFamily="2" charset="2"/>
              <a:buChar char="§"/>
            </a:pPr>
            <a:r>
              <a:rPr lang="en-US"/>
              <a:t>Possibility to share by e-mail or save as Tile</a:t>
            </a:r>
            <a:endParaRPr lang="en-US" dirty="0"/>
          </a:p>
        </p:txBody>
      </p:sp>
      <p:sp>
        <p:nvSpPr>
          <p:cNvPr id="6" name="Rectangle: Rounded Corners 5">
            <a:extLst>
              <a:ext uri="{FF2B5EF4-FFF2-40B4-BE49-F238E27FC236}">
                <a16:creationId xmlns:a16="http://schemas.microsoft.com/office/drawing/2014/main" id="{DD29ACDA-887F-470C-988A-F064126F9ECC}"/>
              </a:ext>
            </a:extLst>
          </p:cNvPr>
          <p:cNvSpPr/>
          <p:nvPr/>
        </p:nvSpPr>
        <p:spPr bwMode="gray">
          <a:xfrm rot="1651188">
            <a:off x="10762038" y="378390"/>
            <a:ext cx="1503336" cy="356461"/>
          </a:xfrm>
          <a:prstGeom prst="round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solidFill>
                  <a:schemeClr val="accent1"/>
                </a:solidFill>
                <a:effectLst/>
                <a:uLnTx/>
                <a:uFillTx/>
                <a:ea typeface="Arial Unicode MS" pitchFamily="34" charset="-128"/>
                <a:cs typeface="Arial Unicode MS" pitchFamily="34" charset="-128"/>
              </a:rPr>
              <a:t>Lab Preview</a:t>
            </a:r>
          </a:p>
        </p:txBody>
      </p:sp>
      <p:sp>
        <p:nvSpPr>
          <p:cNvPr id="8" name="Rectangle 7">
            <a:extLst>
              <a:ext uri="{FF2B5EF4-FFF2-40B4-BE49-F238E27FC236}">
                <a16:creationId xmlns:a16="http://schemas.microsoft.com/office/drawing/2014/main" id="{2BEAB8E7-8B32-4B17-974A-3BFDF8BB5546}"/>
              </a:ext>
            </a:extLst>
          </p:cNvPr>
          <p:cNvSpPr/>
          <p:nvPr/>
        </p:nvSpPr>
        <p:spPr>
          <a:xfrm>
            <a:off x="6458426" y="6441838"/>
            <a:ext cx="4998105" cy="261542"/>
          </a:xfrm>
          <a:prstGeom prst="rect">
            <a:avLst/>
          </a:prstGeom>
        </p:spPr>
        <p:txBody>
          <a:bodyPr wrap="square">
            <a:sp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rial"/>
                <a:ea typeface="+mn-ea"/>
                <a:cs typeface="+mn-cs"/>
              </a:rPr>
              <a:t>This is the current state of planning and may be changed by SAP at any time.</a:t>
            </a:r>
          </a:p>
        </p:txBody>
      </p:sp>
    </p:spTree>
    <p:custDataLst>
      <p:custData r:id="rId1"/>
      <p:custData r:id="rId2"/>
    </p:custDataLst>
    <p:extLst>
      <p:ext uri="{BB962C8B-B14F-4D97-AF65-F5344CB8AC3E}">
        <p14:creationId xmlns:p14="http://schemas.microsoft.com/office/powerpoint/2010/main" val="1294283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8FEAB2-97BB-D64E-BEA0-77E827976062}"/>
              </a:ext>
            </a:extLst>
          </p:cNvPr>
          <p:cNvSpPr>
            <a:spLocks noGrp="1"/>
          </p:cNvSpPr>
          <p:nvPr>
            <p:ph type="title"/>
          </p:nvPr>
        </p:nvSpPr>
        <p:spPr>
          <a:xfrm>
            <a:off x="505457" y="504761"/>
            <a:ext cx="11183564" cy="677108"/>
          </a:xfrm>
        </p:spPr>
        <p:txBody>
          <a:bodyPr/>
          <a:lstStyle/>
          <a:p>
            <a:r>
              <a:rPr lang="en-US"/>
              <a:t>Overview Page in Solution Readiness Dashboard</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Different Cards and Usage</a:t>
            </a:r>
            <a:endParaRPr lang="en-US" b="0" kern="0">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DD29ACDA-887F-470C-988A-F064126F9ECC}"/>
              </a:ext>
            </a:extLst>
          </p:cNvPr>
          <p:cNvSpPr/>
          <p:nvPr/>
        </p:nvSpPr>
        <p:spPr bwMode="gray">
          <a:xfrm rot="1651188">
            <a:off x="10762038" y="378390"/>
            <a:ext cx="1503336" cy="356461"/>
          </a:xfrm>
          <a:prstGeom prst="round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solidFill>
                  <a:schemeClr val="accent1"/>
                </a:solidFill>
                <a:effectLst/>
                <a:uLnTx/>
                <a:uFillTx/>
                <a:ea typeface="Arial Unicode MS" pitchFamily="34" charset="-128"/>
                <a:cs typeface="Arial Unicode MS" pitchFamily="34" charset="-128"/>
              </a:rPr>
              <a:t>Lab Preview</a:t>
            </a:r>
          </a:p>
        </p:txBody>
      </p:sp>
      <p:sp>
        <p:nvSpPr>
          <p:cNvPr id="8" name="Rectangle 7">
            <a:extLst>
              <a:ext uri="{FF2B5EF4-FFF2-40B4-BE49-F238E27FC236}">
                <a16:creationId xmlns:a16="http://schemas.microsoft.com/office/drawing/2014/main" id="{2BEAB8E7-8B32-4B17-974A-3BFDF8BB5546}"/>
              </a:ext>
            </a:extLst>
          </p:cNvPr>
          <p:cNvSpPr/>
          <p:nvPr/>
        </p:nvSpPr>
        <p:spPr>
          <a:xfrm>
            <a:off x="6744176" y="6460888"/>
            <a:ext cx="4998105" cy="230832"/>
          </a:xfrm>
          <a:prstGeom prst="rect">
            <a:avLst/>
          </a:prstGeom>
        </p:spPr>
        <p:txBody>
          <a:bodyPr wrap="square">
            <a:sp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Arial"/>
                <a:ea typeface="+mn-ea"/>
                <a:cs typeface="+mn-cs"/>
              </a:rPr>
              <a:t>This is the current state of planning and may be changed by SAP at any time.</a:t>
            </a:r>
          </a:p>
        </p:txBody>
      </p:sp>
      <p:pic>
        <p:nvPicPr>
          <p:cNvPr id="3" name="Picture 2">
            <a:extLst>
              <a:ext uri="{FF2B5EF4-FFF2-40B4-BE49-F238E27FC236}">
                <a16:creationId xmlns:a16="http://schemas.microsoft.com/office/drawing/2014/main" id="{ED47915C-6F66-4809-9136-D8756E2DC748}"/>
              </a:ext>
            </a:extLst>
          </p:cNvPr>
          <p:cNvPicPr>
            <a:picLocks noChangeAspect="1"/>
          </p:cNvPicPr>
          <p:nvPr/>
        </p:nvPicPr>
        <p:blipFill>
          <a:blip r:embed="rId5"/>
          <a:stretch>
            <a:fillRect/>
          </a:stretch>
        </p:blipFill>
        <p:spPr>
          <a:xfrm>
            <a:off x="-1" y="1768736"/>
            <a:ext cx="12195175" cy="2192777"/>
          </a:xfrm>
          <a:prstGeom prst="rect">
            <a:avLst/>
          </a:prstGeom>
        </p:spPr>
      </p:pic>
      <p:sp>
        <p:nvSpPr>
          <p:cNvPr id="9" name="Speech Bubble: Rectangle 8">
            <a:extLst>
              <a:ext uri="{FF2B5EF4-FFF2-40B4-BE49-F238E27FC236}">
                <a16:creationId xmlns:a16="http://schemas.microsoft.com/office/drawing/2014/main" id="{77293DFF-286E-4C7D-B8A4-DC438E866BC4}"/>
              </a:ext>
            </a:extLst>
          </p:cNvPr>
          <p:cNvSpPr/>
          <p:nvPr/>
        </p:nvSpPr>
        <p:spPr bwMode="gray">
          <a:xfrm>
            <a:off x="441957" y="4813298"/>
            <a:ext cx="1486057" cy="593195"/>
          </a:xfrm>
          <a:prstGeom prst="wedgeRectCallout">
            <a:avLst>
              <a:gd name="adj1" fmla="val 31594"/>
              <a:gd name="adj2" fmla="val -191642"/>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Work Item distribution in different statuses based on Projects, Waves and Category</a:t>
            </a:r>
          </a:p>
        </p:txBody>
      </p:sp>
      <p:sp>
        <p:nvSpPr>
          <p:cNvPr id="10" name="Speech Bubble: Rectangle 9">
            <a:extLst>
              <a:ext uri="{FF2B5EF4-FFF2-40B4-BE49-F238E27FC236}">
                <a16:creationId xmlns:a16="http://schemas.microsoft.com/office/drawing/2014/main" id="{2C7FC140-A954-4DC0-BBF2-DDFAC0EE5C18}"/>
              </a:ext>
            </a:extLst>
          </p:cNvPr>
          <p:cNvSpPr/>
          <p:nvPr/>
        </p:nvSpPr>
        <p:spPr bwMode="gray">
          <a:xfrm>
            <a:off x="3244850" y="4752678"/>
            <a:ext cx="1486057" cy="593195"/>
          </a:xfrm>
          <a:prstGeom prst="wedgeRectCallout">
            <a:avLst>
              <a:gd name="adj1" fmla="val 38430"/>
              <a:gd name="adj2" fmla="val -173444"/>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Progress of the Work packages and Work items </a:t>
            </a:r>
          </a:p>
        </p:txBody>
      </p:sp>
      <p:sp>
        <p:nvSpPr>
          <p:cNvPr id="11" name="Speech Bubble: Rectangle 10">
            <a:extLst>
              <a:ext uri="{FF2B5EF4-FFF2-40B4-BE49-F238E27FC236}">
                <a16:creationId xmlns:a16="http://schemas.microsoft.com/office/drawing/2014/main" id="{265391EA-9CFA-402E-B0DB-EE42C06A24FA}"/>
              </a:ext>
            </a:extLst>
          </p:cNvPr>
          <p:cNvSpPr/>
          <p:nvPr/>
        </p:nvSpPr>
        <p:spPr bwMode="gray">
          <a:xfrm>
            <a:off x="6645907" y="4760880"/>
            <a:ext cx="1486057" cy="593195"/>
          </a:xfrm>
          <a:prstGeom prst="wedgeRectCallout">
            <a:avLst>
              <a:gd name="adj1" fmla="val 40995"/>
              <a:gd name="adj2" fmla="val -176655"/>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Open Risks based on the Impact and Probability Level</a:t>
            </a:r>
          </a:p>
        </p:txBody>
      </p:sp>
      <p:sp>
        <p:nvSpPr>
          <p:cNvPr id="12" name="Speech Bubble: Rectangle 11">
            <a:extLst>
              <a:ext uri="{FF2B5EF4-FFF2-40B4-BE49-F238E27FC236}">
                <a16:creationId xmlns:a16="http://schemas.microsoft.com/office/drawing/2014/main" id="{FCD9B23C-5C34-43BC-9A4B-ED51642C3B87}"/>
              </a:ext>
            </a:extLst>
          </p:cNvPr>
          <p:cNvSpPr/>
          <p:nvPr/>
        </p:nvSpPr>
        <p:spPr bwMode="gray">
          <a:xfrm>
            <a:off x="9448800" y="4752678"/>
            <a:ext cx="1486057" cy="593195"/>
          </a:xfrm>
          <a:prstGeom prst="wedgeRectCallout">
            <a:avLst>
              <a:gd name="adj1" fmla="val 38430"/>
              <a:gd name="adj2" fmla="val -173444"/>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Defects in different statuses and priorities</a:t>
            </a:r>
          </a:p>
        </p:txBody>
      </p:sp>
    </p:spTree>
    <p:custDataLst>
      <p:custData r:id="rId1"/>
      <p:custData r:id="rId2"/>
    </p:custDataLst>
    <p:extLst>
      <p:ext uri="{BB962C8B-B14F-4D97-AF65-F5344CB8AC3E}">
        <p14:creationId xmlns:p14="http://schemas.microsoft.com/office/powerpoint/2010/main" val="3892382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8FEAB2-97BB-D64E-BEA0-77E827976062}"/>
              </a:ext>
            </a:extLst>
          </p:cNvPr>
          <p:cNvSpPr>
            <a:spLocks noGrp="1"/>
          </p:cNvSpPr>
          <p:nvPr>
            <p:ph type="title"/>
          </p:nvPr>
        </p:nvSpPr>
        <p:spPr>
          <a:xfrm>
            <a:off x="505456" y="507589"/>
            <a:ext cx="11183564" cy="677108"/>
          </a:xfrm>
        </p:spPr>
        <p:txBody>
          <a:bodyPr/>
          <a:lstStyle/>
          <a:p>
            <a:r>
              <a:rPr lang="en-US"/>
              <a:t>Overview Page in Solution Readiness Dashboard </a:t>
            </a:r>
            <a:br>
              <a:rPr lang="en-US" b="0" kern="0">
                <a:ea typeface="Arial Unicode MS" pitchFamily="34" charset="-128"/>
                <a:cs typeface="Arial Unicode MS" pitchFamily="34" charset="-128"/>
              </a:rPr>
            </a:br>
            <a:r>
              <a:rPr lang="en-US" sz="2000" b="0" kern="0">
                <a:ea typeface="Arial Unicode MS" pitchFamily="34" charset="-128"/>
                <a:cs typeface="Arial Unicode MS" pitchFamily="34" charset="-128"/>
              </a:rPr>
              <a:t>Different Cards and Usage</a:t>
            </a:r>
            <a:endParaRPr lang="en-US" b="0" kern="0">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DD29ACDA-887F-470C-988A-F064126F9ECC}"/>
              </a:ext>
            </a:extLst>
          </p:cNvPr>
          <p:cNvSpPr/>
          <p:nvPr/>
        </p:nvSpPr>
        <p:spPr bwMode="gray">
          <a:xfrm rot="1651188">
            <a:off x="10762038" y="378390"/>
            <a:ext cx="1503336" cy="356461"/>
          </a:xfrm>
          <a:prstGeom prst="round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solidFill>
                  <a:schemeClr val="accent1"/>
                </a:solidFill>
                <a:effectLst/>
                <a:uLnTx/>
                <a:uFillTx/>
                <a:ea typeface="Arial Unicode MS" pitchFamily="34" charset="-128"/>
                <a:cs typeface="Arial Unicode MS" pitchFamily="34" charset="-128"/>
              </a:rPr>
              <a:t>Lab Preview</a:t>
            </a:r>
          </a:p>
        </p:txBody>
      </p:sp>
      <p:sp>
        <p:nvSpPr>
          <p:cNvPr id="8" name="Rectangle 7">
            <a:extLst>
              <a:ext uri="{FF2B5EF4-FFF2-40B4-BE49-F238E27FC236}">
                <a16:creationId xmlns:a16="http://schemas.microsoft.com/office/drawing/2014/main" id="{2BEAB8E7-8B32-4B17-974A-3BFDF8BB5546}"/>
              </a:ext>
            </a:extLst>
          </p:cNvPr>
          <p:cNvSpPr/>
          <p:nvPr/>
        </p:nvSpPr>
        <p:spPr>
          <a:xfrm>
            <a:off x="7466309" y="6473588"/>
            <a:ext cx="4998105" cy="215444"/>
          </a:xfrm>
          <a:prstGeom prst="rect">
            <a:avLst/>
          </a:prstGeom>
        </p:spPr>
        <p:txBody>
          <a:bodyPr wrap="square">
            <a:sp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Arial"/>
                <a:ea typeface="+mn-ea"/>
                <a:cs typeface="+mn-cs"/>
              </a:rPr>
              <a:t>This is the current state of planning and may be changed by SAP at any time.</a:t>
            </a:r>
          </a:p>
        </p:txBody>
      </p:sp>
      <p:pic>
        <p:nvPicPr>
          <p:cNvPr id="4" name="Picture 3">
            <a:extLst>
              <a:ext uri="{FF2B5EF4-FFF2-40B4-BE49-F238E27FC236}">
                <a16:creationId xmlns:a16="http://schemas.microsoft.com/office/drawing/2014/main" id="{C917F386-DEAA-4B65-A75A-1DDD3FE90E25}"/>
              </a:ext>
            </a:extLst>
          </p:cNvPr>
          <p:cNvPicPr>
            <a:picLocks noChangeAspect="1"/>
          </p:cNvPicPr>
          <p:nvPr/>
        </p:nvPicPr>
        <p:blipFill>
          <a:blip r:embed="rId5"/>
          <a:stretch>
            <a:fillRect/>
          </a:stretch>
        </p:blipFill>
        <p:spPr>
          <a:xfrm>
            <a:off x="-349" y="1635386"/>
            <a:ext cx="12195175" cy="1971734"/>
          </a:xfrm>
          <a:prstGeom prst="rect">
            <a:avLst/>
          </a:prstGeom>
        </p:spPr>
      </p:pic>
      <p:sp>
        <p:nvSpPr>
          <p:cNvPr id="9" name="Speech Bubble: Rectangle 8">
            <a:extLst>
              <a:ext uri="{FF2B5EF4-FFF2-40B4-BE49-F238E27FC236}">
                <a16:creationId xmlns:a16="http://schemas.microsoft.com/office/drawing/2014/main" id="{0214E899-0F3E-47D9-BFEE-D181B2E74E4E}"/>
              </a:ext>
            </a:extLst>
          </p:cNvPr>
          <p:cNvSpPr/>
          <p:nvPr/>
        </p:nvSpPr>
        <p:spPr bwMode="gray">
          <a:xfrm>
            <a:off x="594357" y="4508498"/>
            <a:ext cx="1486057" cy="593195"/>
          </a:xfrm>
          <a:prstGeom prst="wedgeRectCallout">
            <a:avLst>
              <a:gd name="adj1" fmla="val 31594"/>
              <a:gd name="adj2" fmla="val -191642"/>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Defect corrects for work packages in different statuses</a:t>
            </a:r>
          </a:p>
        </p:txBody>
      </p:sp>
      <p:sp>
        <p:nvSpPr>
          <p:cNvPr id="10" name="Speech Bubble: Rectangle 9">
            <a:extLst>
              <a:ext uri="{FF2B5EF4-FFF2-40B4-BE49-F238E27FC236}">
                <a16:creationId xmlns:a16="http://schemas.microsoft.com/office/drawing/2014/main" id="{84104E9F-55A1-4B9B-A76E-9E5D10A65C5D}"/>
              </a:ext>
            </a:extLst>
          </p:cNvPr>
          <p:cNvSpPr/>
          <p:nvPr/>
        </p:nvSpPr>
        <p:spPr bwMode="gray">
          <a:xfrm>
            <a:off x="4702807" y="4508497"/>
            <a:ext cx="1486057" cy="593195"/>
          </a:xfrm>
          <a:prstGeom prst="wedgeRectCallout">
            <a:avLst>
              <a:gd name="adj1" fmla="val 31594"/>
              <a:gd name="adj2" fmla="val -191642"/>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KPI status for work package and work item</a:t>
            </a:r>
          </a:p>
        </p:txBody>
      </p:sp>
      <p:sp>
        <p:nvSpPr>
          <p:cNvPr id="11" name="Speech Bubble: Rectangle 10">
            <a:extLst>
              <a:ext uri="{FF2B5EF4-FFF2-40B4-BE49-F238E27FC236}">
                <a16:creationId xmlns:a16="http://schemas.microsoft.com/office/drawing/2014/main" id="{470B20DA-6474-42E7-B694-EBCAE33DA3F2}"/>
              </a:ext>
            </a:extLst>
          </p:cNvPr>
          <p:cNvSpPr/>
          <p:nvPr/>
        </p:nvSpPr>
        <p:spPr bwMode="gray">
          <a:xfrm>
            <a:off x="7466309" y="4571997"/>
            <a:ext cx="1486057" cy="593195"/>
          </a:xfrm>
          <a:prstGeom prst="wedgeRectCallout">
            <a:avLst>
              <a:gd name="adj1" fmla="val 31594"/>
              <a:gd name="adj2" fmla="val -191642"/>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800" kern="0">
                <a:ea typeface="Arial Unicode MS" pitchFamily="34" charset="-128"/>
                <a:cs typeface="Arial Unicode MS" pitchFamily="34" charset="-128"/>
              </a:rPr>
              <a:t>The status of Tests on Test Plan Classification</a:t>
            </a:r>
            <a:endParaRPr kumimoji="0" lang="en-US" sz="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2" name="Speech Bubble: Rectangle 11">
            <a:extLst>
              <a:ext uri="{FF2B5EF4-FFF2-40B4-BE49-F238E27FC236}">
                <a16:creationId xmlns:a16="http://schemas.microsoft.com/office/drawing/2014/main" id="{7385AD10-C7EF-4D93-B200-52592B4598BB}"/>
              </a:ext>
            </a:extLst>
          </p:cNvPr>
          <p:cNvSpPr/>
          <p:nvPr/>
        </p:nvSpPr>
        <p:spPr bwMode="gray">
          <a:xfrm>
            <a:off x="9929831" y="4571996"/>
            <a:ext cx="1486057" cy="593195"/>
          </a:xfrm>
          <a:prstGeom prst="wedgeRectCallout">
            <a:avLst>
              <a:gd name="adj1" fmla="val 31594"/>
              <a:gd name="adj2" fmla="val -191642"/>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err="1">
                <a:ln>
                  <a:noFill/>
                </a:ln>
                <a:effectLst/>
                <a:uLnTx/>
                <a:uFillTx/>
                <a:ea typeface="Arial Unicode MS" pitchFamily="34" charset="-128"/>
                <a:cs typeface="Arial Unicode MS" pitchFamily="34" charset="-128"/>
              </a:rPr>
              <a:t>Ope</a:t>
            </a:r>
            <a:r>
              <a:rPr lang="en-US" sz="800" kern="0">
                <a:ea typeface="Arial Unicode MS" pitchFamily="34" charset="-128"/>
                <a:cs typeface="Arial Unicode MS" pitchFamily="34" charset="-128"/>
              </a:rPr>
              <a:t>n issues in different priorities</a:t>
            </a:r>
            <a:endParaRPr kumimoji="0" lang="en-US" sz="800" b="0" i="0" u="none" strike="noStrike" kern="0" cap="none" spc="0" normalizeH="0" baseline="0" noProof="0">
              <a:ln>
                <a:noFill/>
              </a:ln>
              <a:effectLst/>
              <a:uLnTx/>
              <a:uFillTx/>
              <a:ea typeface="Arial Unicode MS" pitchFamily="34" charset="-128"/>
              <a:cs typeface="Arial Unicode MS" pitchFamily="34" charset="-128"/>
            </a:endParaRPr>
          </a:p>
        </p:txBody>
      </p:sp>
    </p:spTree>
    <p:custDataLst>
      <p:custData r:id="rId1"/>
      <p:custData r:id="rId2"/>
    </p:custDataLst>
    <p:extLst>
      <p:ext uri="{BB962C8B-B14F-4D97-AF65-F5344CB8AC3E}">
        <p14:creationId xmlns:p14="http://schemas.microsoft.com/office/powerpoint/2010/main" val="128764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E78E-2DF1-4D54-AED1-486F5B107A2A}"/>
              </a:ext>
            </a:extLst>
          </p:cNvPr>
          <p:cNvSpPr>
            <a:spLocks noGrp="1"/>
          </p:cNvSpPr>
          <p:nvPr>
            <p:ph type="ctrTitle"/>
          </p:nvPr>
        </p:nvSpPr>
        <p:spPr/>
        <p:txBody>
          <a:bodyPr/>
          <a:lstStyle/>
          <a:p>
            <a:r>
              <a:rPr lang="en-US" sz="5400"/>
              <a:t>Demo</a:t>
            </a:r>
          </a:p>
        </p:txBody>
      </p:sp>
      <p:sp>
        <p:nvSpPr>
          <p:cNvPr id="3" name="Subtitle 2">
            <a:extLst>
              <a:ext uri="{FF2B5EF4-FFF2-40B4-BE49-F238E27FC236}">
                <a16:creationId xmlns:a16="http://schemas.microsoft.com/office/drawing/2014/main" id="{288946D9-736A-40FE-832B-C097932E3CCE}"/>
              </a:ext>
            </a:extLst>
          </p:cNvPr>
          <p:cNvSpPr>
            <a:spLocks noGrp="1"/>
          </p:cNvSpPr>
          <p:nvPr>
            <p:ph type="subTitle" idx="1"/>
          </p:nvPr>
        </p:nvSpPr>
        <p:spPr>
          <a:xfrm>
            <a:off x="3920500" y="3644604"/>
            <a:ext cx="6789749" cy="900236"/>
          </a:xfrm>
        </p:spPr>
        <p:txBody>
          <a:bodyPr/>
          <a:lstStyle/>
          <a:p>
            <a:r>
              <a:rPr lang="en-US"/>
              <a:t>Lab Preview Solution Readiness Dashboard</a:t>
            </a:r>
          </a:p>
        </p:txBody>
      </p:sp>
    </p:spTree>
    <p:extLst>
      <p:ext uri="{BB962C8B-B14F-4D97-AF65-F5344CB8AC3E}">
        <p14:creationId xmlns:p14="http://schemas.microsoft.com/office/powerpoint/2010/main" val="3422243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FFB8CFC-77C2-CAEB-A038-1206E27D7212}"/>
              </a:ext>
            </a:extLst>
          </p:cNvPr>
          <p:cNvPicPr>
            <a:picLocks noGrp="1" noChangeAspect="1"/>
          </p:cNvPicPr>
          <p:nvPr>
            <p:ph type="pic" sz="quarter" idx="12"/>
          </p:nvPr>
        </p:nvPicPr>
        <p:blipFill rotWithShape="1">
          <a:blip r:embed="rId2"/>
          <a:srcRect t="15343" b="42459"/>
          <a:stretch/>
        </p:blipFill>
        <p:spPr>
          <a:xfrm>
            <a:off x="1" y="3427200"/>
            <a:ext cx="12195175" cy="3430800"/>
          </a:xfrm>
        </p:spPr>
      </p:pic>
      <p:sp>
        <p:nvSpPr>
          <p:cNvPr id="3" name="Title 2">
            <a:extLst>
              <a:ext uri="{FF2B5EF4-FFF2-40B4-BE49-F238E27FC236}">
                <a16:creationId xmlns:a16="http://schemas.microsoft.com/office/drawing/2014/main" id="{6EC46871-C60A-0B74-6C0B-9FC12D31CEDB}"/>
              </a:ext>
            </a:extLst>
          </p:cNvPr>
          <p:cNvSpPr>
            <a:spLocks noGrp="1"/>
          </p:cNvSpPr>
          <p:nvPr>
            <p:ph type="ctrTitle"/>
          </p:nvPr>
        </p:nvSpPr>
        <p:spPr/>
        <p:txBody>
          <a:bodyPr/>
          <a:lstStyle/>
          <a:p>
            <a:r>
              <a:rPr lang="en-US"/>
              <a:t>SAP Cloud ALM for implementation</a:t>
            </a:r>
          </a:p>
        </p:txBody>
      </p:sp>
    </p:spTree>
    <p:extLst>
      <p:ext uri="{BB962C8B-B14F-4D97-AF65-F5344CB8AC3E}">
        <p14:creationId xmlns:p14="http://schemas.microsoft.com/office/powerpoint/2010/main" val="4269358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8E5870-B862-438D-82FA-03ADC5BCDE21}"/>
              </a:ext>
            </a:extLst>
          </p:cNvPr>
          <p:cNvSpPr>
            <a:spLocks noGrp="1"/>
          </p:cNvSpPr>
          <p:nvPr>
            <p:ph type="title"/>
          </p:nvPr>
        </p:nvSpPr>
        <p:spPr>
          <a:xfrm>
            <a:off x="504001" y="504000"/>
            <a:ext cx="11186476" cy="369332"/>
          </a:xfrm>
        </p:spPr>
        <p:txBody>
          <a:bodyPr/>
          <a:lstStyle/>
          <a:p>
            <a:r>
              <a:rPr lang="en-US"/>
              <a:t>SAP Cloud ALM for implementation – A Process View</a:t>
            </a:r>
          </a:p>
        </p:txBody>
      </p:sp>
      <p:sp>
        <p:nvSpPr>
          <p:cNvPr id="78" name="Oval 77">
            <a:extLst>
              <a:ext uri="{FF2B5EF4-FFF2-40B4-BE49-F238E27FC236}">
                <a16:creationId xmlns:a16="http://schemas.microsoft.com/office/drawing/2014/main" id="{60C7A225-85C4-B94F-A5C0-9E54AD77ADD1}"/>
              </a:ext>
            </a:extLst>
          </p:cNvPr>
          <p:cNvSpPr/>
          <p:nvPr/>
        </p:nvSpPr>
        <p:spPr>
          <a:xfrm>
            <a:off x="4085391" y="2821412"/>
            <a:ext cx="1188720" cy="1188720"/>
          </a:xfrm>
          <a:prstGeom prst="ellipse">
            <a:avLst/>
          </a:prstGeom>
          <a:solidFill>
            <a:srgbClr val="90A053"/>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9" name="Oval 78">
            <a:extLst>
              <a:ext uri="{FF2B5EF4-FFF2-40B4-BE49-F238E27FC236}">
                <a16:creationId xmlns:a16="http://schemas.microsoft.com/office/drawing/2014/main" id="{2BE5FD13-157B-3241-8945-E59EF0EF4FFE}"/>
              </a:ext>
            </a:extLst>
          </p:cNvPr>
          <p:cNvSpPr/>
          <p:nvPr/>
        </p:nvSpPr>
        <p:spPr>
          <a:xfrm>
            <a:off x="6724690" y="2839265"/>
            <a:ext cx="1188720" cy="1188720"/>
          </a:xfrm>
          <a:prstGeom prst="ellipse">
            <a:avLst/>
          </a:prstGeom>
          <a:solidFill>
            <a:srgbClr val="489693"/>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0" name="Oval 79">
            <a:extLst>
              <a:ext uri="{FF2B5EF4-FFF2-40B4-BE49-F238E27FC236}">
                <a16:creationId xmlns:a16="http://schemas.microsoft.com/office/drawing/2014/main" id="{62A1CAF7-1A6E-3745-8579-6DBE610ED181}"/>
              </a:ext>
            </a:extLst>
          </p:cNvPr>
          <p:cNvSpPr/>
          <p:nvPr/>
        </p:nvSpPr>
        <p:spPr>
          <a:xfrm>
            <a:off x="9383356" y="2802458"/>
            <a:ext cx="1188720" cy="1188720"/>
          </a:xfrm>
          <a:prstGeom prst="ellipse">
            <a:avLst/>
          </a:prstGeom>
          <a:solidFill>
            <a:srgbClr val="008DD3"/>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81" name="Picture 8">
            <a:extLst>
              <a:ext uri="{FF2B5EF4-FFF2-40B4-BE49-F238E27FC236}">
                <a16:creationId xmlns:a16="http://schemas.microsoft.com/office/drawing/2014/main" id="{6ECFCAC1-AF97-914C-B1B7-36DDAA8B53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9665435" y="3013139"/>
            <a:ext cx="640080" cy="640080"/>
          </a:xfrm>
          <a:prstGeom prst="rect">
            <a:avLst/>
          </a:prstGeom>
        </p:spPr>
      </p:pic>
      <p:pic>
        <p:nvPicPr>
          <p:cNvPr id="82" name="Picture 12">
            <a:extLst>
              <a:ext uri="{FF2B5EF4-FFF2-40B4-BE49-F238E27FC236}">
                <a16:creationId xmlns:a16="http://schemas.microsoft.com/office/drawing/2014/main" id="{4F7CC428-66FB-3B4D-A597-ECC97796A2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3310" y="3073722"/>
            <a:ext cx="548640" cy="548640"/>
          </a:xfrm>
          <a:prstGeom prst="rect">
            <a:avLst/>
          </a:prstGeom>
        </p:spPr>
      </p:pic>
      <p:pic>
        <p:nvPicPr>
          <p:cNvPr id="83" name="Picture 14">
            <a:extLst>
              <a:ext uri="{FF2B5EF4-FFF2-40B4-BE49-F238E27FC236}">
                <a16:creationId xmlns:a16="http://schemas.microsoft.com/office/drawing/2014/main" id="{0748455A-A22C-7F44-95BF-B56632E2EA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95510" y="3059388"/>
            <a:ext cx="548640" cy="548640"/>
          </a:xfrm>
          <a:prstGeom prst="rect">
            <a:avLst/>
          </a:prstGeom>
        </p:spPr>
      </p:pic>
      <p:sp>
        <p:nvSpPr>
          <p:cNvPr id="84" name="Oval 83">
            <a:extLst>
              <a:ext uri="{FF2B5EF4-FFF2-40B4-BE49-F238E27FC236}">
                <a16:creationId xmlns:a16="http://schemas.microsoft.com/office/drawing/2014/main" id="{02F643BA-2AE3-554F-A357-C32C4A414F2F}"/>
              </a:ext>
            </a:extLst>
          </p:cNvPr>
          <p:cNvSpPr/>
          <p:nvPr/>
        </p:nvSpPr>
        <p:spPr>
          <a:xfrm>
            <a:off x="1463880" y="2825376"/>
            <a:ext cx="1188720" cy="1188720"/>
          </a:xfrm>
          <a:prstGeom prst="ellipse">
            <a:avLst/>
          </a:prstGeom>
          <a:solidFill>
            <a:srgbClr val="F1AB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85" name="Picture 7">
            <a:extLst>
              <a:ext uri="{FF2B5EF4-FFF2-40B4-BE49-F238E27FC236}">
                <a16:creationId xmlns:a16="http://schemas.microsoft.com/office/drawing/2014/main" id="{300C55E4-A8CA-594D-821F-848676407E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9711" y="3001697"/>
            <a:ext cx="640080" cy="640080"/>
          </a:xfrm>
          <a:prstGeom prst="rect">
            <a:avLst/>
          </a:prstGeom>
        </p:spPr>
      </p:pic>
      <p:grpSp>
        <p:nvGrpSpPr>
          <p:cNvPr id="19" name="Gruppieren 18">
            <a:extLst>
              <a:ext uri="{FF2B5EF4-FFF2-40B4-BE49-F238E27FC236}">
                <a16:creationId xmlns:a16="http://schemas.microsoft.com/office/drawing/2014/main" id="{C40D7638-D401-C340-90B6-8CF37D8F0D05}"/>
              </a:ext>
            </a:extLst>
          </p:cNvPr>
          <p:cNvGrpSpPr/>
          <p:nvPr/>
        </p:nvGrpSpPr>
        <p:grpSpPr>
          <a:xfrm>
            <a:off x="3089453" y="3239661"/>
            <a:ext cx="528995" cy="369332"/>
            <a:chOff x="3089453" y="2654180"/>
            <a:chExt cx="528995" cy="369332"/>
          </a:xfrm>
        </p:grpSpPr>
        <p:sp>
          <p:nvSpPr>
            <p:cNvPr id="87" name="Arrow: Chevron 38">
              <a:extLst>
                <a:ext uri="{FF2B5EF4-FFF2-40B4-BE49-F238E27FC236}">
                  <a16:creationId xmlns:a16="http://schemas.microsoft.com/office/drawing/2014/main" id="{A597EC09-5D83-174A-A4CD-58F88AB872B4}"/>
                </a:ext>
              </a:extLst>
            </p:cNvPr>
            <p:cNvSpPr/>
            <p:nvPr/>
          </p:nvSpPr>
          <p:spPr bwMode="gray">
            <a:xfrm>
              <a:off x="3089453" y="2654180"/>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88" name="Arrow: Chevron 39">
              <a:extLst>
                <a:ext uri="{FF2B5EF4-FFF2-40B4-BE49-F238E27FC236}">
                  <a16:creationId xmlns:a16="http://schemas.microsoft.com/office/drawing/2014/main" id="{A9F12C6D-B410-FF4C-AABB-6DD876B96A58}"/>
                </a:ext>
              </a:extLst>
            </p:cNvPr>
            <p:cNvSpPr/>
            <p:nvPr/>
          </p:nvSpPr>
          <p:spPr bwMode="gray">
            <a:xfrm>
              <a:off x="3268823" y="2654180"/>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89" name="Arrow: Chevron 40">
              <a:extLst>
                <a:ext uri="{FF2B5EF4-FFF2-40B4-BE49-F238E27FC236}">
                  <a16:creationId xmlns:a16="http://schemas.microsoft.com/office/drawing/2014/main" id="{607395E7-E196-084A-853B-56D407497E76}"/>
                </a:ext>
              </a:extLst>
            </p:cNvPr>
            <p:cNvSpPr/>
            <p:nvPr/>
          </p:nvSpPr>
          <p:spPr bwMode="gray">
            <a:xfrm>
              <a:off x="3439061" y="2654180"/>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grpSp>
      <p:grpSp>
        <p:nvGrpSpPr>
          <p:cNvPr id="16" name="Gruppieren 15">
            <a:extLst>
              <a:ext uri="{FF2B5EF4-FFF2-40B4-BE49-F238E27FC236}">
                <a16:creationId xmlns:a16="http://schemas.microsoft.com/office/drawing/2014/main" id="{BF180AF9-DBCF-E14B-BD9A-0978E8A9F831}"/>
              </a:ext>
            </a:extLst>
          </p:cNvPr>
          <p:cNvGrpSpPr/>
          <p:nvPr/>
        </p:nvGrpSpPr>
        <p:grpSpPr>
          <a:xfrm>
            <a:off x="5741056" y="3228046"/>
            <a:ext cx="528995" cy="369332"/>
            <a:chOff x="5741056" y="2642565"/>
            <a:chExt cx="528995" cy="369332"/>
          </a:xfrm>
        </p:grpSpPr>
        <p:sp>
          <p:nvSpPr>
            <p:cNvPr id="91" name="Arrow: Chevron 45">
              <a:extLst>
                <a:ext uri="{FF2B5EF4-FFF2-40B4-BE49-F238E27FC236}">
                  <a16:creationId xmlns:a16="http://schemas.microsoft.com/office/drawing/2014/main" id="{097CE30C-CF99-F74B-9A1A-BC10C058241F}"/>
                </a:ext>
              </a:extLst>
            </p:cNvPr>
            <p:cNvSpPr/>
            <p:nvPr/>
          </p:nvSpPr>
          <p:spPr bwMode="gray">
            <a:xfrm>
              <a:off x="5741056" y="2642565"/>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92" name="Arrow: Chevron 46">
              <a:extLst>
                <a:ext uri="{FF2B5EF4-FFF2-40B4-BE49-F238E27FC236}">
                  <a16:creationId xmlns:a16="http://schemas.microsoft.com/office/drawing/2014/main" id="{9F466CE0-95FB-B14D-9193-B555870D3C32}"/>
                </a:ext>
              </a:extLst>
            </p:cNvPr>
            <p:cNvSpPr/>
            <p:nvPr/>
          </p:nvSpPr>
          <p:spPr bwMode="gray">
            <a:xfrm>
              <a:off x="5920426" y="2642565"/>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93" name="Arrow: Chevron 47">
              <a:extLst>
                <a:ext uri="{FF2B5EF4-FFF2-40B4-BE49-F238E27FC236}">
                  <a16:creationId xmlns:a16="http://schemas.microsoft.com/office/drawing/2014/main" id="{EA39FFF2-D175-B448-8EB5-6A6D6FDF81DF}"/>
                </a:ext>
              </a:extLst>
            </p:cNvPr>
            <p:cNvSpPr/>
            <p:nvPr/>
          </p:nvSpPr>
          <p:spPr bwMode="gray">
            <a:xfrm>
              <a:off x="6090664" y="2642565"/>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grpSp>
      <p:grpSp>
        <p:nvGrpSpPr>
          <p:cNvPr id="15" name="Gruppieren 14">
            <a:extLst>
              <a:ext uri="{FF2B5EF4-FFF2-40B4-BE49-F238E27FC236}">
                <a16:creationId xmlns:a16="http://schemas.microsoft.com/office/drawing/2014/main" id="{63FA9FFC-199F-E547-BCA5-4BF04C71B6D8}"/>
              </a:ext>
            </a:extLst>
          </p:cNvPr>
          <p:cNvGrpSpPr/>
          <p:nvPr/>
        </p:nvGrpSpPr>
        <p:grpSpPr>
          <a:xfrm>
            <a:off x="8495671" y="3228046"/>
            <a:ext cx="528995" cy="369332"/>
            <a:chOff x="8495671" y="2642565"/>
            <a:chExt cx="528995" cy="369332"/>
          </a:xfrm>
        </p:grpSpPr>
        <p:sp>
          <p:nvSpPr>
            <p:cNvPr id="95" name="Arrow: Chevron 49">
              <a:extLst>
                <a:ext uri="{FF2B5EF4-FFF2-40B4-BE49-F238E27FC236}">
                  <a16:creationId xmlns:a16="http://schemas.microsoft.com/office/drawing/2014/main" id="{02E78674-97D2-E346-97C0-23C474C4C2E9}"/>
                </a:ext>
              </a:extLst>
            </p:cNvPr>
            <p:cNvSpPr/>
            <p:nvPr/>
          </p:nvSpPr>
          <p:spPr bwMode="gray">
            <a:xfrm>
              <a:off x="8495671" y="2642565"/>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96" name="Arrow: Chevron 50">
              <a:extLst>
                <a:ext uri="{FF2B5EF4-FFF2-40B4-BE49-F238E27FC236}">
                  <a16:creationId xmlns:a16="http://schemas.microsoft.com/office/drawing/2014/main" id="{1ECC6AB4-D909-C24E-8974-64DCB31DE368}"/>
                </a:ext>
              </a:extLst>
            </p:cNvPr>
            <p:cNvSpPr/>
            <p:nvPr/>
          </p:nvSpPr>
          <p:spPr bwMode="gray">
            <a:xfrm>
              <a:off x="8675041" y="2642565"/>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97" name="Arrow: Chevron 51">
              <a:extLst>
                <a:ext uri="{FF2B5EF4-FFF2-40B4-BE49-F238E27FC236}">
                  <a16:creationId xmlns:a16="http://schemas.microsoft.com/office/drawing/2014/main" id="{F8324F0E-3F45-F447-B9DC-8ED2394272E8}"/>
                </a:ext>
              </a:extLst>
            </p:cNvPr>
            <p:cNvSpPr/>
            <p:nvPr/>
          </p:nvSpPr>
          <p:spPr bwMode="gray">
            <a:xfrm>
              <a:off x="8845279" y="2642565"/>
              <a:ext cx="179387" cy="369332"/>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grpSp>
      <p:sp>
        <p:nvSpPr>
          <p:cNvPr id="98" name="Oval 97">
            <a:extLst>
              <a:ext uri="{FF2B5EF4-FFF2-40B4-BE49-F238E27FC236}">
                <a16:creationId xmlns:a16="http://schemas.microsoft.com/office/drawing/2014/main" id="{04AE6B09-E89A-4D4A-94AC-82BD991BE1CC}"/>
              </a:ext>
            </a:extLst>
          </p:cNvPr>
          <p:cNvSpPr>
            <a:spLocks noChangeAspect="1"/>
          </p:cNvSpPr>
          <p:nvPr/>
        </p:nvSpPr>
        <p:spPr>
          <a:xfrm>
            <a:off x="185417" y="3100446"/>
            <a:ext cx="640080" cy="640080"/>
          </a:xfrm>
          <a:prstGeom prst="ellipse">
            <a:avLst/>
          </a:prstGeom>
          <a:solidFill>
            <a:srgbClr val="F1AB00">
              <a:alpha val="75000"/>
            </a:srgb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9" name="Oval 98">
            <a:extLst>
              <a:ext uri="{FF2B5EF4-FFF2-40B4-BE49-F238E27FC236}">
                <a16:creationId xmlns:a16="http://schemas.microsoft.com/office/drawing/2014/main" id="{38DA61DB-EA92-6B42-A6FF-50F7DA24F56D}"/>
              </a:ext>
            </a:extLst>
          </p:cNvPr>
          <p:cNvSpPr>
            <a:spLocks noChangeAspect="1"/>
          </p:cNvSpPr>
          <p:nvPr/>
        </p:nvSpPr>
        <p:spPr>
          <a:xfrm>
            <a:off x="11368981" y="3101338"/>
            <a:ext cx="640080" cy="640080"/>
          </a:xfrm>
          <a:prstGeom prst="ellipse">
            <a:avLst/>
          </a:prstGeom>
          <a:solidFill>
            <a:schemeClr val="accent3">
              <a:alpha val="7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13" name="Gruppieren 12">
            <a:extLst>
              <a:ext uri="{FF2B5EF4-FFF2-40B4-BE49-F238E27FC236}">
                <a16:creationId xmlns:a16="http://schemas.microsoft.com/office/drawing/2014/main" id="{082E5C2B-AA05-7243-A57F-D2413C12A154}"/>
              </a:ext>
            </a:extLst>
          </p:cNvPr>
          <p:cNvGrpSpPr/>
          <p:nvPr/>
        </p:nvGrpSpPr>
        <p:grpSpPr>
          <a:xfrm>
            <a:off x="1014635" y="3335808"/>
            <a:ext cx="261939" cy="182880"/>
            <a:chOff x="1014635" y="2750327"/>
            <a:chExt cx="261939" cy="182880"/>
          </a:xfrm>
        </p:grpSpPr>
        <p:sp>
          <p:nvSpPr>
            <p:cNvPr id="101" name="Arrow: Chevron 41">
              <a:extLst>
                <a:ext uri="{FF2B5EF4-FFF2-40B4-BE49-F238E27FC236}">
                  <a16:creationId xmlns:a16="http://schemas.microsoft.com/office/drawing/2014/main" id="{8ACDF254-D695-ED44-96E6-6FCFFB3FBCE7}"/>
                </a:ext>
              </a:extLst>
            </p:cNvPr>
            <p:cNvSpPr/>
            <p:nvPr/>
          </p:nvSpPr>
          <p:spPr bwMode="gray">
            <a:xfrm>
              <a:off x="1014635" y="2750327"/>
              <a:ext cx="88826" cy="182880"/>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102" name="Arrow: Chevron 42">
              <a:extLst>
                <a:ext uri="{FF2B5EF4-FFF2-40B4-BE49-F238E27FC236}">
                  <a16:creationId xmlns:a16="http://schemas.microsoft.com/office/drawing/2014/main" id="{A3EB509C-1C04-ED4C-8B3C-F1B5A005432F}"/>
                </a:ext>
              </a:extLst>
            </p:cNvPr>
            <p:cNvSpPr/>
            <p:nvPr/>
          </p:nvSpPr>
          <p:spPr bwMode="gray">
            <a:xfrm>
              <a:off x="1103452" y="2750327"/>
              <a:ext cx="88826" cy="182880"/>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103" name="Arrow: Chevron 43">
              <a:extLst>
                <a:ext uri="{FF2B5EF4-FFF2-40B4-BE49-F238E27FC236}">
                  <a16:creationId xmlns:a16="http://schemas.microsoft.com/office/drawing/2014/main" id="{9A41E293-2C34-4844-98A6-98D311645D70}"/>
                </a:ext>
              </a:extLst>
            </p:cNvPr>
            <p:cNvSpPr/>
            <p:nvPr/>
          </p:nvSpPr>
          <p:spPr bwMode="gray">
            <a:xfrm>
              <a:off x="1187748" y="2750327"/>
              <a:ext cx="88826" cy="182880"/>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grpSp>
      <p:grpSp>
        <p:nvGrpSpPr>
          <p:cNvPr id="12" name="Gruppieren 11">
            <a:extLst>
              <a:ext uri="{FF2B5EF4-FFF2-40B4-BE49-F238E27FC236}">
                <a16:creationId xmlns:a16="http://schemas.microsoft.com/office/drawing/2014/main" id="{AD9D0CA2-378C-FF4E-85EB-62457BF8D79B}"/>
              </a:ext>
            </a:extLst>
          </p:cNvPr>
          <p:cNvGrpSpPr/>
          <p:nvPr/>
        </p:nvGrpSpPr>
        <p:grpSpPr>
          <a:xfrm>
            <a:off x="10839560" y="3315738"/>
            <a:ext cx="261939" cy="182880"/>
            <a:chOff x="10839560" y="2730257"/>
            <a:chExt cx="261939" cy="182880"/>
          </a:xfrm>
        </p:grpSpPr>
        <p:sp>
          <p:nvSpPr>
            <p:cNvPr id="105" name="Arrow: Chevron 54">
              <a:extLst>
                <a:ext uri="{FF2B5EF4-FFF2-40B4-BE49-F238E27FC236}">
                  <a16:creationId xmlns:a16="http://schemas.microsoft.com/office/drawing/2014/main" id="{C03E668C-8FEE-224E-9F3E-E4093F22CB0D}"/>
                </a:ext>
              </a:extLst>
            </p:cNvPr>
            <p:cNvSpPr/>
            <p:nvPr/>
          </p:nvSpPr>
          <p:spPr bwMode="gray">
            <a:xfrm>
              <a:off x="10839560" y="2730257"/>
              <a:ext cx="88826" cy="182880"/>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106" name="Arrow: Chevron 55">
              <a:extLst>
                <a:ext uri="{FF2B5EF4-FFF2-40B4-BE49-F238E27FC236}">
                  <a16:creationId xmlns:a16="http://schemas.microsoft.com/office/drawing/2014/main" id="{B4A2A250-9015-CF4D-A74A-DF1F40CD0C15}"/>
                </a:ext>
              </a:extLst>
            </p:cNvPr>
            <p:cNvSpPr/>
            <p:nvPr/>
          </p:nvSpPr>
          <p:spPr bwMode="gray">
            <a:xfrm>
              <a:off x="10928377" y="2730257"/>
              <a:ext cx="88826" cy="182880"/>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sp>
          <p:nvSpPr>
            <p:cNvPr id="107" name="Arrow: Chevron 56">
              <a:extLst>
                <a:ext uri="{FF2B5EF4-FFF2-40B4-BE49-F238E27FC236}">
                  <a16:creationId xmlns:a16="http://schemas.microsoft.com/office/drawing/2014/main" id="{5FC43F06-7888-034D-AD0B-F196B3DE99E6}"/>
                </a:ext>
              </a:extLst>
            </p:cNvPr>
            <p:cNvSpPr/>
            <p:nvPr/>
          </p:nvSpPr>
          <p:spPr bwMode="gray">
            <a:xfrm>
              <a:off x="11012673" y="2730257"/>
              <a:ext cx="88826" cy="182880"/>
            </a:xfrm>
            <a:prstGeom prst="chevron">
              <a:avLst/>
            </a:prstGeom>
            <a:solidFill>
              <a:schemeClr val="accent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de-DE" sz="1800" kern="0">
                <a:solidFill>
                  <a:srgbClr val="FFFFFF"/>
                </a:solidFill>
                <a:ea typeface="Arial Unicode MS" pitchFamily="34" charset="-128"/>
                <a:cs typeface="Arial Unicode MS" pitchFamily="34" charset="-128"/>
              </a:endParaRPr>
            </a:p>
          </p:txBody>
        </p:sp>
      </p:grpSp>
      <p:sp>
        <p:nvSpPr>
          <p:cNvPr id="108" name="Text Placeholder 3">
            <a:extLst>
              <a:ext uri="{FF2B5EF4-FFF2-40B4-BE49-F238E27FC236}">
                <a16:creationId xmlns:a16="http://schemas.microsoft.com/office/drawing/2014/main" id="{38CBD320-E900-F245-B001-1E12DA879C25}"/>
              </a:ext>
            </a:extLst>
          </p:cNvPr>
          <p:cNvSpPr txBox="1">
            <a:spLocks/>
          </p:cNvSpPr>
          <p:nvPr/>
        </p:nvSpPr>
        <p:spPr bwMode="gray">
          <a:xfrm>
            <a:off x="204799" y="3257106"/>
            <a:ext cx="601317" cy="369236"/>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1088231">
              <a:spcBef>
                <a:spcPts val="1799"/>
              </a:spcBef>
              <a:buClr>
                <a:srgbClr val="F0AB00"/>
              </a:buClr>
              <a:defRPr/>
            </a:pPr>
            <a:r>
              <a:rPr lang="en-US" sz="1000">
                <a:solidFill>
                  <a:srgbClr val="FFFFFF"/>
                </a:solidFill>
                <a:latin typeface="Arial"/>
              </a:rPr>
              <a:t>Tenant </a:t>
            </a:r>
            <a:br>
              <a:rPr lang="en-US" sz="1000">
                <a:solidFill>
                  <a:srgbClr val="FFFFFF"/>
                </a:solidFill>
                <a:latin typeface="Arial"/>
              </a:rPr>
            </a:br>
            <a:r>
              <a:rPr lang="en-US" sz="1000">
                <a:solidFill>
                  <a:srgbClr val="FFFFFF"/>
                </a:solidFill>
                <a:latin typeface="Arial"/>
              </a:rPr>
              <a:t>Request</a:t>
            </a:r>
            <a:endParaRPr lang="en-US" sz="600" kern="0">
              <a:solidFill>
                <a:srgbClr val="FFFFFF"/>
              </a:solidFill>
              <a:latin typeface="Arial"/>
              <a:ea typeface="Arial Unicode MS" pitchFamily="34" charset="-128"/>
              <a:cs typeface="Arial Unicode MS" pitchFamily="34" charset="-128"/>
            </a:endParaRPr>
          </a:p>
        </p:txBody>
      </p:sp>
      <p:sp>
        <p:nvSpPr>
          <p:cNvPr id="109" name="Text Placeholder 3">
            <a:extLst>
              <a:ext uri="{FF2B5EF4-FFF2-40B4-BE49-F238E27FC236}">
                <a16:creationId xmlns:a16="http://schemas.microsoft.com/office/drawing/2014/main" id="{28E9BF99-6D75-C145-BB06-98C5C62EFDF5}"/>
              </a:ext>
            </a:extLst>
          </p:cNvPr>
          <p:cNvSpPr txBox="1">
            <a:spLocks/>
          </p:cNvSpPr>
          <p:nvPr/>
        </p:nvSpPr>
        <p:spPr bwMode="gray">
          <a:xfrm>
            <a:off x="11391279" y="3272541"/>
            <a:ext cx="601317" cy="369236"/>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1088231">
              <a:spcBef>
                <a:spcPts val="1799"/>
              </a:spcBef>
              <a:buClr>
                <a:srgbClr val="F0AB00"/>
              </a:buClr>
              <a:defRPr/>
            </a:pPr>
            <a:r>
              <a:rPr lang="en-US" sz="1000">
                <a:solidFill>
                  <a:srgbClr val="FFFFFF"/>
                </a:solidFill>
                <a:latin typeface="Arial"/>
              </a:rPr>
              <a:t>Business</a:t>
            </a:r>
            <a:br>
              <a:rPr lang="en-US" sz="1000">
                <a:solidFill>
                  <a:srgbClr val="FFFFFF"/>
                </a:solidFill>
                <a:latin typeface="Arial"/>
              </a:rPr>
            </a:br>
            <a:r>
              <a:rPr lang="en-US" sz="1000">
                <a:solidFill>
                  <a:srgbClr val="FFFFFF"/>
                </a:solidFill>
                <a:latin typeface="Arial"/>
              </a:rPr>
              <a:t>Go Live</a:t>
            </a:r>
            <a:endParaRPr lang="en-US" sz="600" kern="0">
              <a:solidFill>
                <a:srgbClr val="FFFFFF"/>
              </a:solidFill>
              <a:latin typeface="Arial"/>
              <a:ea typeface="Arial Unicode MS" pitchFamily="34" charset="-128"/>
              <a:cs typeface="Arial Unicode MS" pitchFamily="34" charset="-128"/>
            </a:endParaRPr>
          </a:p>
        </p:txBody>
      </p:sp>
      <p:sp>
        <p:nvSpPr>
          <p:cNvPr id="110" name="Text Placeholder 1">
            <a:extLst>
              <a:ext uri="{FF2B5EF4-FFF2-40B4-BE49-F238E27FC236}">
                <a16:creationId xmlns:a16="http://schemas.microsoft.com/office/drawing/2014/main" id="{947EE3E5-FC1D-1641-ADF4-1D5D3B51A8D8}"/>
              </a:ext>
            </a:extLst>
          </p:cNvPr>
          <p:cNvSpPr txBox="1">
            <a:spLocks/>
          </p:cNvSpPr>
          <p:nvPr/>
        </p:nvSpPr>
        <p:spPr>
          <a:xfrm>
            <a:off x="9487956" y="3560652"/>
            <a:ext cx="976108" cy="377283"/>
          </a:xfrm>
          <a:prstGeom prst="rect">
            <a:avLst/>
          </a:prstGeom>
        </p:spPr>
        <p:txBody>
          <a:bodyPr>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1400" b="1">
                <a:latin typeface="Arial"/>
              </a:rPr>
              <a:t>Deploy</a:t>
            </a:r>
          </a:p>
        </p:txBody>
      </p:sp>
      <p:sp>
        <p:nvSpPr>
          <p:cNvPr id="111" name="Text Placeholder 2">
            <a:extLst>
              <a:ext uri="{FF2B5EF4-FFF2-40B4-BE49-F238E27FC236}">
                <a16:creationId xmlns:a16="http://schemas.microsoft.com/office/drawing/2014/main" id="{8B8D0E3B-FEC1-E74A-93CE-201950720C61}"/>
              </a:ext>
            </a:extLst>
          </p:cNvPr>
          <p:cNvSpPr txBox="1">
            <a:spLocks/>
          </p:cNvSpPr>
          <p:nvPr/>
        </p:nvSpPr>
        <p:spPr>
          <a:xfrm>
            <a:off x="6940846" y="3630959"/>
            <a:ext cx="733568" cy="350299"/>
          </a:xfrm>
          <a:prstGeom prst="rect">
            <a:avLst/>
          </a:prstGeom>
        </p:spPr>
        <p:txBody>
          <a:bodyPr>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1400" b="1">
                <a:latin typeface="Arial"/>
              </a:rPr>
              <a:t>Test</a:t>
            </a:r>
          </a:p>
        </p:txBody>
      </p:sp>
      <p:sp>
        <p:nvSpPr>
          <p:cNvPr id="112" name="Text Placeholder 3">
            <a:extLst>
              <a:ext uri="{FF2B5EF4-FFF2-40B4-BE49-F238E27FC236}">
                <a16:creationId xmlns:a16="http://schemas.microsoft.com/office/drawing/2014/main" id="{640AFDAF-81D8-7642-869C-BF5E3C921B2A}"/>
              </a:ext>
            </a:extLst>
          </p:cNvPr>
          <p:cNvSpPr>
            <a:spLocks noGrp="1"/>
          </p:cNvSpPr>
          <p:nvPr>
            <p:ph type="body" sz="quarter" idx="10"/>
          </p:nvPr>
        </p:nvSpPr>
        <p:spPr>
          <a:xfrm>
            <a:off x="4196160" y="3597378"/>
            <a:ext cx="967182" cy="296548"/>
          </a:xfrm>
        </p:spPr>
        <p:txBody>
          <a:bodyPr>
            <a:normAutofit/>
          </a:bodyPr>
          <a:lstStyle/>
          <a:p>
            <a:pPr algn="ctr"/>
            <a:r>
              <a:rPr lang="en-US" sz="1400" b="1">
                <a:latin typeface="Arial"/>
              </a:rPr>
              <a:t>Build</a:t>
            </a:r>
          </a:p>
          <a:p>
            <a:pPr marL="285607" indent="-285607" algn="ctr">
              <a:spcBef>
                <a:spcPct val="50000"/>
              </a:spcBef>
              <a:buClr>
                <a:srgbClr val="999999">
                  <a:lumMod val="75000"/>
                </a:srgbClr>
              </a:buClr>
              <a:buSzPct val="120000"/>
              <a:buFont typeface="Wingdings" panose="05000000000000000000" pitchFamily="2" charset="2"/>
              <a:buChar char="ü"/>
            </a:pPr>
            <a:endParaRPr lang="en-US" sz="1400"/>
          </a:p>
        </p:txBody>
      </p:sp>
      <p:sp>
        <p:nvSpPr>
          <p:cNvPr id="113" name="Text Placeholder 3">
            <a:extLst>
              <a:ext uri="{FF2B5EF4-FFF2-40B4-BE49-F238E27FC236}">
                <a16:creationId xmlns:a16="http://schemas.microsoft.com/office/drawing/2014/main" id="{2F8D2662-45BC-2940-8DDD-337B5E343C88}"/>
              </a:ext>
            </a:extLst>
          </p:cNvPr>
          <p:cNvSpPr txBox="1">
            <a:spLocks/>
          </p:cNvSpPr>
          <p:nvPr/>
        </p:nvSpPr>
        <p:spPr bwMode="gray">
          <a:xfrm>
            <a:off x="1435720" y="3567965"/>
            <a:ext cx="1238499" cy="36277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1088231">
              <a:spcBef>
                <a:spcPts val="1799"/>
              </a:spcBef>
              <a:buClr>
                <a:srgbClr val="F0AB00"/>
              </a:buClr>
              <a:defRPr/>
            </a:pPr>
            <a:r>
              <a:rPr lang="en-US" sz="1400" b="1">
                <a:solidFill>
                  <a:srgbClr val="FFFFFF"/>
                </a:solidFill>
                <a:latin typeface="Arial"/>
              </a:rPr>
              <a:t>Design</a:t>
            </a:r>
            <a:endParaRPr lang="en-US" sz="1400" kern="0">
              <a:solidFill>
                <a:srgbClr val="FFFFFF"/>
              </a:solidFill>
              <a:latin typeface="Arial"/>
              <a:ea typeface="Arial Unicode MS" pitchFamily="34" charset="-128"/>
              <a:cs typeface="Arial Unicode MS" pitchFamily="34" charset="-128"/>
            </a:endParaRPr>
          </a:p>
        </p:txBody>
      </p:sp>
      <p:grpSp>
        <p:nvGrpSpPr>
          <p:cNvPr id="20" name="Gruppieren 19">
            <a:extLst>
              <a:ext uri="{FF2B5EF4-FFF2-40B4-BE49-F238E27FC236}">
                <a16:creationId xmlns:a16="http://schemas.microsoft.com/office/drawing/2014/main" id="{9BF33A6C-90B8-2842-80F1-15A0D24AB91D}"/>
              </a:ext>
            </a:extLst>
          </p:cNvPr>
          <p:cNvGrpSpPr/>
          <p:nvPr/>
        </p:nvGrpSpPr>
        <p:grpSpPr>
          <a:xfrm>
            <a:off x="897899" y="4412715"/>
            <a:ext cx="10422328" cy="1449550"/>
            <a:chOff x="1003147" y="3939083"/>
            <a:chExt cx="10422328" cy="1449550"/>
          </a:xfrm>
        </p:grpSpPr>
        <p:sp>
          <p:nvSpPr>
            <p:cNvPr id="116" name="Chevron 23">
              <a:extLst>
                <a:ext uri="{FF2B5EF4-FFF2-40B4-BE49-F238E27FC236}">
                  <a16:creationId xmlns:a16="http://schemas.microsoft.com/office/drawing/2014/main" id="{E7F4E26B-8DF9-4048-8C4D-7C1D287687D5}"/>
                </a:ext>
              </a:extLst>
            </p:cNvPr>
            <p:cNvSpPr/>
            <p:nvPr/>
          </p:nvSpPr>
          <p:spPr bwMode="gray">
            <a:xfrm>
              <a:off x="6227630" y="3945353"/>
              <a:ext cx="2520000" cy="1440000"/>
            </a:xfrm>
            <a:prstGeom prst="chevron">
              <a:avLst>
                <a:gd name="adj" fmla="val 15226"/>
              </a:avLst>
            </a:prstGeom>
            <a:noFill/>
            <a:ln w="25400" algn="ctr">
              <a:solidFill>
                <a:srgbClr val="489693"/>
              </a:solidFill>
              <a:miter lim="800000"/>
              <a:headEnd/>
              <a:tailEnd/>
            </a:ln>
          </p:spPr>
          <p:txBody>
            <a:bodyPr lIns="90000" tIns="72000" rIns="90000" bIns="72000" rtlCol="0" anchor="t"/>
            <a:lstStyle/>
            <a:p>
              <a:pPr algn="ctr" defTabSz="914400" fontAlgn="base">
                <a:spcBef>
                  <a:spcPct val="50000"/>
                </a:spcBef>
                <a:spcAft>
                  <a:spcPct val="0"/>
                </a:spcAft>
                <a:buClr>
                  <a:srgbClr val="F0AB00"/>
                </a:buClr>
                <a:buSzPct val="80000"/>
              </a:pPr>
              <a:endParaRPr lang="en-US" sz="1800" b="1" kern="0">
                <a:ea typeface="Arial Unicode MS" pitchFamily="34" charset="-128"/>
                <a:cs typeface="Arial Unicode MS" pitchFamily="34" charset="-128"/>
              </a:endParaRPr>
            </a:p>
          </p:txBody>
        </p:sp>
        <p:sp>
          <p:nvSpPr>
            <p:cNvPr id="114" name="Chevron 23">
              <a:extLst>
                <a:ext uri="{FF2B5EF4-FFF2-40B4-BE49-F238E27FC236}">
                  <a16:creationId xmlns:a16="http://schemas.microsoft.com/office/drawing/2014/main" id="{394BCDB5-00D9-1A4F-BB67-7E9DC39C8ADF}"/>
                </a:ext>
              </a:extLst>
            </p:cNvPr>
            <p:cNvSpPr/>
            <p:nvPr/>
          </p:nvSpPr>
          <p:spPr bwMode="gray">
            <a:xfrm>
              <a:off x="1003147" y="3948633"/>
              <a:ext cx="2520000" cy="1440000"/>
            </a:xfrm>
            <a:prstGeom prst="chevron">
              <a:avLst>
                <a:gd name="adj" fmla="val 15226"/>
              </a:avLst>
            </a:prstGeom>
            <a:solidFill>
              <a:schemeClr val="bg1"/>
            </a:solidFill>
            <a:ln w="25400" algn="ctr">
              <a:solidFill>
                <a:srgbClr val="F2AB00"/>
              </a:solidFill>
              <a:miter lim="800000"/>
              <a:headEnd/>
              <a:tailEnd/>
            </a:ln>
          </p:spPr>
          <p:txBody>
            <a:bodyPr lIns="90000" tIns="72000" rIns="90000" bIns="72000" rtlCol="0" anchor="t"/>
            <a:lstStyle/>
            <a:p>
              <a:pPr algn="ctr" defTabSz="914400" fontAlgn="base">
                <a:spcBef>
                  <a:spcPct val="50000"/>
                </a:spcBef>
                <a:spcAft>
                  <a:spcPct val="0"/>
                </a:spcAft>
                <a:buClr>
                  <a:srgbClr val="F0AB00"/>
                </a:buClr>
                <a:buSzPct val="80000"/>
              </a:pPr>
              <a:endParaRPr lang="en-US" sz="1800" b="1" kern="0">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246ED5E3-95A7-8044-B1AC-73DEFBE808DB}"/>
                </a:ext>
              </a:extLst>
            </p:cNvPr>
            <p:cNvSpPr txBox="1"/>
            <p:nvPr/>
          </p:nvSpPr>
          <p:spPr>
            <a:xfrm>
              <a:off x="1280436" y="4023434"/>
              <a:ext cx="1809017" cy="129266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Consume best practice content, perform</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Fit-to-Standard Workshops and manage requirements</a:t>
              </a:r>
            </a:p>
          </p:txBody>
        </p:sp>
        <p:sp>
          <p:nvSpPr>
            <p:cNvPr id="40" name="TextBox 39">
              <a:extLst>
                <a:ext uri="{FF2B5EF4-FFF2-40B4-BE49-F238E27FC236}">
                  <a16:creationId xmlns:a16="http://schemas.microsoft.com/office/drawing/2014/main" id="{D088CB14-8587-E849-A785-0F7AC40476D7}"/>
                </a:ext>
              </a:extLst>
            </p:cNvPr>
            <p:cNvSpPr txBox="1"/>
            <p:nvPr/>
          </p:nvSpPr>
          <p:spPr>
            <a:xfrm>
              <a:off x="6610448" y="4445725"/>
              <a:ext cx="1811444"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Manage integration and acceptance tests</a:t>
              </a:r>
            </a:p>
          </p:txBody>
        </p:sp>
        <p:sp>
          <p:nvSpPr>
            <p:cNvPr id="38" name="TextBox 37">
              <a:extLst>
                <a:ext uri="{FF2B5EF4-FFF2-40B4-BE49-F238E27FC236}">
                  <a16:creationId xmlns:a16="http://schemas.microsoft.com/office/drawing/2014/main" id="{05FFFABE-3ECD-EA4B-9CD8-BE26D8C77CCF}"/>
                </a:ext>
              </a:extLst>
            </p:cNvPr>
            <p:cNvSpPr txBox="1"/>
            <p:nvPr/>
          </p:nvSpPr>
          <p:spPr>
            <a:xfrm>
              <a:off x="9245642" y="4338002"/>
              <a:ext cx="181144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Orchestrate consistent deployment to production</a:t>
              </a:r>
            </a:p>
          </p:txBody>
        </p:sp>
        <p:sp>
          <p:nvSpPr>
            <p:cNvPr id="115" name="Chevron 23">
              <a:extLst>
                <a:ext uri="{FF2B5EF4-FFF2-40B4-BE49-F238E27FC236}">
                  <a16:creationId xmlns:a16="http://schemas.microsoft.com/office/drawing/2014/main" id="{2D789B53-42DF-BE40-907D-78D5D9B139B0}"/>
                </a:ext>
              </a:extLst>
            </p:cNvPr>
            <p:cNvSpPr/>
            <p:nvPr/>
          </p:nvSpPr>
          <p:spPr bwMode="gray">
            <a:xfrm>
              <a:off x="3589830" y="3939083"/>
              <a:ext cx="2520000" cy="1440000"/>
            </a:xfrm>
            <a:prstGeom prst="chevron">
              <a:avLst>
                <a:gd name="adj" fmla="val 15226"/>
              </a:avLst>
            </a:prstGeom>
            <a:noFill/>
            <a:ln w="25400" algn="ctr">
              <a:solidFill>
                <a:srgbClr val="90A052"/>
              </a:solidFill>
              <a:miter lim="800000"/>
              <a:headEnd/>
              <a:tailEnd/>
            </a:ln>
          </p:spPr>
          <p:txBody>
            <a:bodyPr lIns="90000" tIns="72000" rIns="90000" bIns="72000" rtlCol="0" anchor="t"/>
            <a:lstStyle/>
            <a:p>
              <a:pPr algn="ctr" defTabSz="914400" fontAlgn="base">
                <a:spcBef>
                  <a:spcPct val="50000"/>
                </a:spcBef>
                <a:spcAft>
                  <a:spcPct val="0"/>
                </a:spcAft>
                <a:buClr>
                  <a:srgbClr val="F0AB00"/>
                </a:buClr>
                <a:buSzPct val="80000"/>
              </a:pPr>
              <a:endParaRPr lang="en-US" sz="1800" b="1" kern="0">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4E19B31C-9F96-F546-B1C2-788E5196285B}"/>
                </a:ext>
              </a:extLst>
            </p:cNvPr>
            <p:cNvSpPr txBox="1"/>
            <p:nvPr/>
          </p:nvSpPr>
          <p:spPr>
            <a:xfrm>
              <a:off x="3929612" y="4326866"/>
              <a:ext cx="1811444" cy="64633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Perform configuration activities and manage extensions</a:t>
              </a:r>
            </a:p>
          </p:txBody>
        </p:sp>
        <p:sp>
          <p:nvSpPr>
            <p:cNvPr id="117" name="Chevron 23">
              <a:extLst>
                <a:ext uri="{FF2B5EF4-FFF2-40B4-BE49-F238E27FC236}">
                  <a16:creationId xmlns:a16="http://schemas.microsoft.com/office/drawing/2014/main" id="{A7A179B9-8EA0-D845-8303-745C06197768}"/>
                </a:ext>
              </a:extLst>
            </p:cNvPr>
            <p:cNvSpPr/>
            <p:nvPr/>
          </p:nvSpPr>
          <p:spPr bwMode="gray">
            <a:xfrm>
              <a:off x="8905475" y="3947708"/>
              <a:ext cx="2520000" cy="1440000"/>
            </a:xfrm>
            <a:prstGeom prst="chevron">
              <a:avLst>
                <a:gd name="adj" fmla="val 15226"/>
              </a:avLst>
            </a:prstGeom>
            <a:noFill/>
            <a:ln w="25400" algn="ctr">
              <a:solidFill>
                <a:srgbClr val="008CD4"/>
              </a:solidFill>
              <a:miter lim="800000"/>
              <a:headEnd/>
              <a:tailEnd/>
            </a:ln>
          </p:spPr>
          <p:txBody>
            <a:bodyPr lIns="90000" tIns="72000" rIns="90000" bIns="72000" rtlCol="0" anchor="t"/>
            <a:lstStyle/>
            <a:p>
              <a:pPr algn="ctr" defTabSz="914400" fontAlgn="base">
                <a:spcBef>
                  <a:spcPct val="50000"/>
                </a:spcBef>
                <a:spcAft>
                  <a:spcPct val="0"/>
                </a:spcAft>
                <a:buClr>
                  <a:srgbClr val="F0AB00"/>
                </a:buClr>
                <a:buSzPct val="80000"/>
              </a:pPr>
              <a:endParaRPr lang="en-US" sz="1800" b="1" kern="0">
                <a:ea typeface="Arial Unicode MS" pitchFamily="34" charset="-128"/>
                <a:cs typeface="Arial Unicode MS" pitchFamily="34" charset="-128"/>
              </a:endParaRPr>
            </a:p>
          </p:txBody>
        </p:sp>
      </p:grpSp>
      <p:sp>
        <p:nvSpPr>
          <p:cNvPr id="118" name="TextBox 6">
            <a:extLst>
              <a:ext uri="{FF2B5EF4-FFF2-40B4-BE49-F238E27FC236}">
                <a16:creationId xmlns:a16="http://schemas.microsoft.com/office/drawing/2014/main" id="{887134F2-430C-D54F-8198-F23F492617A9}"/>
              </a:ext>
            </a:extLst>
          </p:cNvPr>
          <p:cNvSpPr txBox="1"/>
          <p:nvPr/>
        </p:nvSpPr>
        <p:spPr>
          <a:xfrm>
            <a:off x="8286153" y="2089728"/>
            <a:ext cx="758221" cy="169277"/>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en-US" sz="1100" b="1" kern="0">
                <a:solidFill>
                  <a:schemeClr val="accent1"/>
                </a:solidFill>
                <a:ea typeface="Arial Unicode MS" pitchFamily="34" charset="-128"/>
              </a:rPr>
              <a:t>Tracebility*</a:t>
            </a:r>
          </a:p>
        </p:txBody>
      </p:sp>
      <p:sp>
        <p:nvSpPr>
          <p:cNvPr id="119" name="TextBox 128">
            <a:extLst>
              <a:ext uri="{FF2B5EF4-FFF2-40B4-BE49-F238E27FC236}">
                <a16:creationId xmlns:a16="http://schemas.microsoft.com/office/drawing/2014/main" id="{F0807BD3-A307-544A-8570-FC83DCF8E4DC}"/>
              </a:ext>
            </a:extLst>
          </p:cNvPr>
          <p:cNvSpPr txBox="1"/>
          <p:nvPr/>
        </p:nvSpPr>
        <p:spPr>
          <a:xfrm>
            <a:off x="2663859" y="2089728"/>
            <a:ext cx="1909177" cy="169277"/>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en-US" sz="1100" b="1" kern="0">
                <a:solidFill>
                  <a:schemeClr val="accent1"/>
                </a:solidFill>
                <a:ea typeface="Arial Unicode MS" pitchFamily="34" charset="-128"/>
              </a:rPr>
              <a:t>Project Tracking &amp; Overview</a:t>
            </a:r>
          </a:p>
        </p:txBody>
      </p:sp>
      <p:sp>
        <p:nvSpPr>
          <p:cNvPr id="120" name="Flowchart: Delay 130">
            <a:extLst>
              <a:ext uri="{FF2B5EF4-FFF2-40B4-BE49-F238E27FC236}">
                <a16:creationId xmlns:a16="http://schemas.microsoft.com/office/drawing/2014/main" id="{8BE479FF-D93F-F542-8EBB-CC38A7DF3133}"/>
              </a:ext>
            </a:extLst>
          </p:cNvPr>
          <p:cNvSpPr/>
          <p:nvPr/>
        </p:nvSpPr>
        <p:spPr bwMode="gray">
          <a:xfrm rot="16200000">
            <a:off x="5859222" y="-2655141"/>
            <a:ext cx="458636" cy="8967072"/>
          </a:xfrm>
          <a:prstGeom prst="flowChartDelay">
            <a:avLst/>
          </a:prstGeom>
          <a:noFill/>
          <a:ln w="6350" algn="ctr">
            <a:gradFill flip="none" rotWithShape="1">
              <a:gsLst>
                <a:gs pos="0">
                  <a:schemeClr val="accent1">
                    <a:alpha val="50000"/>
                  </a:schemeClr>
                </a:gs>
                <a:gs pos="16000">
                  <a:schemeClr val="tx1"/>
                </a:gs>
                <a:gs pos="51000">
                  <a:schemeClr val="tx1">
                    <a:alpha val="0"/>
                  </a:schemeClr>
                </a:gs>
              </a:gsLst>
              <a:lin ang="10800000" scaled="1"/>
              <a:tileRect/>
            </a:gra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de-DE" sz="1799" kern="0">
              <a:solidFill>
                <a:srgbClr val="FFFFFF"/>
              </a:solidFill>
              <a:ea typeface="Arial Unicode MS" pitchFamily="34" charset="-128"/>
              <a:cs typeface="Arial Unicode MS" pitchFamily="34" charset="-128"/>
            </a:endParaRPr>
          </a:p>
        </p:txBody>
      </p:sp>
      <p:sp>
        <p:nvSpPr>
          <p:cNvPr id="121" name="Rectangle 110">
            <a:extLst>
              <a:ext uri="{FF2B5EF4-FFF2-40B4-BE49-F238E27FC236}">
                <a16:creationId xmlns:a16="http://schemas.microsoft.com/office/drawing/2014/main" id="{16C226DD-8FEC-574F-BF9F-ECF4A98D8E03}"/>
              </a:ext>
            </a:extLst>
          </p:cNvPr>
          <p:cNvSpPr/>
          <p:nvPr/>
        </p:nvSpPr>
        <p:spPr>
          <a:xfrm>
            <a:off x="5515851" y="1434516"/>
            <a:ext cx="979755" cy="307777"/>
          </a:xfrm>
          <a:prstGeom prst="rect">
            <a:avLst/>
          </a:prstGeom>
          <a:solidFill>
            <a:schemeClr val="bg1"/>
          </a:solidFill>
        </p:spPr>
        <p:txBody>
          <a:bodyPr wrap="none">
            <a:spAutoFit/>
          </a:bodyPr>
          <a:lstStyle/>
          <a:p>
            <a:r>
              <a:rPr lang="en-US" sz="1400" b="1" kern="0">
                <a:solidFill>
                  <a:srgbClr val="F0AB00"/>
                </a:solidFill>
                <a:ea typeface="Arial Unicode MS" pitchFamily="34" charset="-128"/>
                <a:cs typeface="Arial Unicode MS" pitchFamily="34" charset="-128"/>
              </a:rPr>
              <a:t>Analytics</a:t>
            </a:r>
            <a:endParaRPr lang="en-US" sz="1400"/>
          </a:p>
        </p:txBody>
      </p:sp>
    </p:spTree>
    <p:extLst>
      <p:ext uri="{BB962C8B-B14F-4D97-AF65-F5344CB8AC3E}">
        <p14:creationId xmlns:p14="http://schemas.microsoft.com/office/powerpoint/2010/main" val="38830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0" y="1620000"/>
            <a:ext cx="11185200" cy="4716000"/>
          </a:xfrm>
        </p:spPr>
        <p:txBody>
          <a:bodyPr/>
          <a:lstStyle/>
          <a:p>
            <a:r>
              <a:rPr lang="en-US"/>
              <a:t>SAP’s ALM Offerings</a:t>
            </a:r>
          </a:p>
          <a:p>
            <a:r>
              <a:rPr lang="en-US"/>
              <a:t>SAP Solution Manager with Focused Build</a:t>
            </a:r>
          </a:p>
          <a:p>
            <a:pPr lvl="1"/>
            <a:r>
              <a:rPr lang="en-US" dirty="0"/>
              <a:t>Architecture</a:t>
            </a:r>
          </a:p>
          <a:p>
            <a:pPr lvl="1"/>
            <a:r>
              <a:rPr lang="en-US" dirty="0"/>
              <a:t>Reporting Capabilities</a:t>
            </a:r>
          </a:p>
          <a:p>
            <a:pPr lvl="1"/>
            <a:r>
              <a:rPr lang="en-US" dirty="0"/>
              <a:t>Demos and Exercise</a:t>
            </a:r>
            <a:endParaRPr lang="en-US"/>
          </a:p>
          <a:p>
            <a:r>
              <a:rPr lang="en-US"/>
              <a:t>SAP Cloud ALM for Implementation</a:t>
            </a:r>
          </a:p>
          <a:p>
            <a:pPr lvl="1"/>
            <a:r>
              <a:rPr lang="en-US"/>
              <a:t>Details</a:t>
            </a:r>
          </a:p>
          <a:p>
            <a:r>
              <a:rPr lang="en-US" dirty="0"/>
              <a:t>Where to find more Information</a:t>
            </a:r>
          </a:p>
        </p:txBody>
      </p:sp>
      <p:sp>
        <p:nvSpPr>
          <p:cNvPr id="2" name="Agenda"/>
          <p:cNvSpPr>
            <a:spLocks noGrp="1"/>
          </p:cNvSpPr>
          <p:nvPr>
            <p:ph type="title"/>
          </p:nvPr>
        </p:nvSpPr>
        <p:spPr bwMode="gray">
          <a:xfrm>
            <a:off x="504001" y="504000"/>
            <a:ext cx="11186476" cy="369332"/>
          </a:xfrm>
        </p:spPr>
        <p:txBody>
          <a:bodyPr/>
          <a:lstStyle/>
          <a:p>
            <a:r>
              <a:rPr lang="en-US"/>
              <a:t>Agenda</a:t>
            </a:r>
          </a:p>
        </p:txBody>
      </p:sp>
    </p:spTree>
    <p:custDataLst>
      <p:custData r:id="rId1"/>
      <p:custData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D7AEC0FB-9E57-452F-8B70-18897DF79939}"/>
              </a:ext>
            </a:extLst>
          </p:cNvPr>
          <p:cNvSpPr>
            <a:spLocks/>
          </p:cNvSpPr>
          <p:nvPr/>
        </p:nvSpPr>
        <p:spPr bwMode="gray">
          <a:xfrm>
            <a:off x="8472953" y="5211525"/>
            <a:ext cx="900000" cy="540000"/>
          </a:xfrm>
          <a:prstGeom prst="roundRect">
            <a:avLst/>
          </a:prstGeom>
          <a:solidFill>
            <a:schemeClr val="bg2"/>
          </a:solidFill>
          <a:ln w="28575">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Title 2">
            <a:extLst>
              <a:ext uri="{FF2B5EF4-FFF2-40B4-BE49-F238E27FC236}">
                <a16:creationId xmlns:a16="http://schemas.microsoft.com/office/drawing/2014/main" id="{8FE2F222-0FAC-4151-8F70-748A429706BF}"/>
              </a:ext>
            </a:extLst>
          </p:cNvPr>
          <p:cNvSpPr>
            <a:spLocks noGrp="1"/>
          </p:cNvSpPr>
          <p:nvPr>
            <p:ph type="title"/>
          </p:nvPr>
        </p:nvSpPr>
        <p:spPr>
          <a:xfrm>
            <a:off x="504001" y="504000"/>
            <a:ext cx="11186476" cy="369332"/>
          </a:xfrm>
        </p:spPr>
        <p:txBody>
          <a:bodyPr/>
          <a:lstStyle/>
          <a:p>
            <a:r>
              <a:rPr lang="en-US"/>
              <a:t>High flexibility provided by SAP Cloud ALM</a:t>
            </a:r>
            <a:endParaRPr lang="en-US" sz="1800" b="0"/>
          </a:p>
        </p:txBody>
      </p:sp>
      <p:grpSp>
        <p:nvGrpSpPr>
          <p:cNvPr id="61" name="Group 60">
            <a:extLst>
              <a:ext uri="{FF2B5EF4-FFF2-40B4-BE49-F238E27FC236}">
                <a16:creationId xmlns:a16="http://schemas.microsoft.com/office/drawing/2014/main" id="{9C25012D-53A8-4010-85ED-CAFE0498C61E}"/>
              </a:ext>
            </a:extLst>
          </p:cNvPr>
          <p:cNvGrpSpPr/>
          <p:nvPr/>
        </p:nvGrpSpPr>
        <p:grpSpPr>
          <a:xfrm>
            <a:off x="7797576" y="2466828"/>
            <a:ext cx="900000" cy="563157"/>
            <a:chOff x="7941317" y="2417454"/>
            <a:chExt cx="900000" cy="563157"/>
          </a:xfrm>
        </p:grpSpPr>
        <p:sp>
          <p:nvSpPr>
            <p:cNvPr id="62" name="Rectangle: Rounded Corners 61">
              <a:extLst>
                <a:ext uri="{FF2B5EF4-FFF2-40B4-BE49-F238E27FC236}">
                  <a16:creationId xmlns:a16="http://schemas.microsoft.com/office/drawing/2014/main" id="{D4F9C889-31D8-4B5A-B6C3-8C7947F5F084}"/>
                </a:ext>
              </a:extLst>
            </p:cNvPr>
            <p:cNvSpPr>
              <a:spLocks/>
            </p:cNvSpPr>
            <p:nvPr/>
          </p:nvSpPr>
          <p:spPr bwMode="gray">
            <a:xfrm>
              <a:off x="7941317" y="2432763"/>
              <a:ext cx="900000" cy="54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3" name="Picture 62">
              <a:extLst>
                <a:ext uri="{FF2B5EF4-FFF2-40B4-BE49-F238E27FC236}">
                  <a16:creationId xmlns:a16="http://schemas.microsoft.com/office/drawing/2014/main" id="{27F4A8C6-AE3F-4B9A-BFD4-20B1CFEE8E5E}"/>
                </a:ext>
              </a:extLst>
            </p:cNvPr>
            <p:cNvPicPr>
              <a:picLocks noChangeAspect="1"/>
            </p:cNvPicPr>
            <p:nvPr/>
          </p:nvPicPr>
          <p:blipFill>
            <a:blip r:embed="rId2"/>
            <a:stretch>
              <a:fillRect/>
            </a:stretch>
          </p:blipFill>
          <p:spPr>
            <a:xfrm>
              <a:off x="8109738" y="2417454"/>
              <a:ext cx="563157" cy="563157"/>
            </a:xfrm>
            <a:prstGeom prst="rect">
              <a:avLst/>
            </a:prstGeom>
          </p:spPr>
        </p:pic>
      </p:grpSp>
      <p:grpSp>
        <p:nvGrpSpPr>
          <p:cNvPr id="64" name="Group 63">
            <a:extLst>
              <a:ext uri="{FF2B5EF4-FFF2-40B4-BE49-F238E27FC236}">
                <a16:creationId xmlns:a16="http://schemas.microsoft.com/office/drawing/2014/main" id="{70958103-EB5C-4166-94AB-B00D92E81359}"/>
              </a:ext>
            </a:extLst>
          </p:cNvPr>
          <p:cNvGrpSpPr/>
          <p:nvPr/>
        </p:nvGrpSpPr>
        <p:grpSpPr>
          <a:xfrm>
            <a:off x="9185215" y="2457303"/>
            <a:ext cx="900000" cy="590714"/>
            <a:chOff x="9328956" y="2407929"/>
            <a:chExt cx="900000" cy="590714"/>
          </a:xfrm>
        </p:grpSpPr>
        <p:sp>
          <p:nvSpPr>
            <p:cNvPr id="65" name="Rectangle: Rounded Corners 64">
              <a:extLst>
                <a:ext uri="{FF2B5EF4-FFF2-40B4-BE49-F238E27FC236}">
                  <a16:creationId xmlns:a16="http://schemas.microsoft.com/office/drawing/2014/main" id="{403B661D-5A39-4B1B-84C4-9D0A3B7BEAFE}"/>
                </a:ext>
              </a:extLst>
            </p:cNvPr>
            <p:cNvSpPr>
              <a:spLocks/>
            </p:cNvSpPr>
            <p:nvPr/>
          </p:nvSpPr>
          <p:spPr bwMode="gray">
            <a:xfrm>
              <a:off x="9328956" y="2432763"/>
              <a:ext cx="900000" cy="54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7" name="Picture 66">
              <a:extLst>
                <a:ext uri="{FF2B5EF4-FFF2-40B4-BE49-F238E27FC236}">
                  <a16:creationId xmlns:a16="http://schemas.microsoft.com/office/drawing/2014/main" id="{A1057AF1-F347-4DBE-A6A6-9825C37E738D}"/>
                </a:ext>
              </a:extLst>
            </p:cNvPr>
            <p:cNvPicPr>
              <a:picLocks noChangeAspect="1"/>
            </p:cNvPicPr>
            <p:nvPr/>
          </p:nvPicPr>
          <p:blipFill>
            <a:blip r:embed="rId3"/>
            <a:stretch>
              <a:fillRect/>
            </a:stretch>
          </p:blipFill>
          <p:spPr>
            <a:xfrm>
              <a:off x="9470090" y="2407929"/>
              <a:ext cx="590714" cy="590714"/>
            </a:xfrm>
            <a:prstGeom prst="rect">
              <a:avLst/>
            </a:prstGeom>
          </p:spPr>
        </p:pic>
      </p:grpSp>
      <p:grpSp>
        <p:nvGrpSpPr>
          <p:cNvPr id="68" name="Group 67">
            <a:extLst>
              <a:ext uri="{FF2B5EF4-FFF2-40B4-BE49-F238E27FC236}">
                <a16:creationId xmlns:a16="http://schemas.microsoft.com/office/drawing/2014/main" id="{4B0826B9-D7BF-4A61-A919-BF01BD250F35}"/>
              </a:ext>
            </a:extLst>
          </p:cNvPr>
          <p:cNvGrpSpPr/>
          <p:nvPr/>
        </p:nvGrpSpPr>
        <p:grpSpPr>
          <a:xfrm>
            <a:off x="7797576" y="4259273"/>
            <a:ext cx="900000" cy="540000"/>
            <a:chOff x="7941317" y="4209899"/>
            <a:chExt cx="900000" cy="540000"/>
          </a:xfrm>
        </p:grpSpPr>
        <p:sp>
          <p:nvSpPr>
            <p:cNvPr id="69" name="Rectangle: Rounded Corners 68">
              <a:extLst>
                <a:ext uri="{FF2B5EF4-FFF2-40B4-BE49-F238E27FC236}">
                  <a16:creationId xmlns:a16="http://schemas.microsoft.com/office/drawing/2014/main" id="{D15D6B96-54D9-4FD0-A2DE-BEED24F67979}"/>
                </a:ext>
              </a:extLst>
            </p:cNvPr>
            <p:cNvSpPr>
              <a:spLocks/>
            </p:cNvSpPr>
            <p:nvPr/>
          </p:nvSpPr>
          <p:spPr bwMode="gray">
            <a:xfrm>
              <a:off x="7941317" y="4209899"/>
              <a:ext cx="900000" cy="54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0" name="Picture 69">
              <a:extLst>
                <a:ext uri="{FF2B5EF4-FFF2-40B4-BE49-F238E27FC236}">
                  <a16:creationId xmlns:a16="http://schemas.microsoft.com/office/drawing/2014/main" id="{48BEFECF-0E17-477B-96A9-9E344F9B5E90}"/>
                </a:ext>
              </a:extLst>
            </p:cNvPr>
            <p:cNvPicPr>
              <a:picLocks noChangeAspect="1"/>
            </p:cNvPicPr>
            <p:nvPr/>
          </p:nvPicPr>
          <p:blipFill>
            <a:blip r:embed="rId4"/>
            <a:stretch>
              <a:fillRect/>
            </a:stretch>
          </p:blipFill>
          <p:spPr>
            <a:xfrm>
              <a:off x="8121014" y="4264296"/>
              <a:ext cx="485603" cy="485603"/>
            </a:xfrm>
            <a:prstGeom prst="rect">
              <a:avLst/>
            </a:prstGeom>
          </p:spPr>
        </p:pic>
      </p:grpSp>
      <p:grpSp>
        <p:nvGrpSpPr>
          <p:cNvPr id="71" name="Group 70">
            <a:extLst>
              <a:ext uri="{FF2B5EF4-FFF2-40B4-BE49-F238E27FC236}">
                <a16:creationId xmlns:a16="http://schemas.microsoft.com/office/drawing/2014/main" id="{2096AF78-6DC8-443D-B50D-E682FBF62553}"/>
              </a:ext>
            </a:extLst>
          </p:cNvPr>
          <p:cNvGrpSpPr/>
          <p:nvPr/>
        </p:nvGrpSpPr>
        <p:grpSpPr>
          <a:xfrm>
            <a:off x="9185215" y="4157293"/>
            <a:ext cx="900000" cy="784451"/>
            <a:chOff x="9328956" y="4107919"/>
            <a:chExt cx="900000" cy="784451"/>
          </a:xfrm>
        </p:grpSpPr>
        <p:sp>
          <p:nvSpPr>
            <p:cNvPr id="72" name="Rectangle: Rounded Corners 71">
              <a:extLst>
                <a:ext uri="{FF2B5EF4-FFF2-40B4-BE49-F238E27FC236}">
                  <a16:creationId xmlns:a16="http://schemas.microsoft.com/office/drawing/2014/main" id="{400BE0DF-5AA0-496E-9301-34AEC177898D}"/>
                </a:ext>
              </a:extLst>
            </p:cNvPr>
            <p:cNvSpPr>
              <a:spLocks/>
            </p:cNvSpPr>
            <p:nvPr/>
          </p:nvSpPr>
          <p:spPr bwMode="gray">
            <a:xfrm>
              <a:off x="9328956" y="4209899"/>
              <a:ext cx="900000" cy="5400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3" name="Picture 72">
              <a:extLst>
                <a:ext uri="{FF2B5EF4-FFF2-40B4-BE49-F238E27FC236}">
                  <a16:creationId xmlns:a16="http://schemas.microsoft.com/office/drawing/2014/main" id="{107052A8-9EDF-4501-8704-3618350AB51F}"/>
                </a:ext>
              </a:extLst>
            </p:cNvPr>
            <p:cNvPicPr>
              <a:picLocks noChangeAspect="1"/>
            </p:cNvPicPr>
            <p:nvPr/>
          </p:nvPicPr>
          <p:blipFill>
            <a:blip r:embed="rId5"/>
            <a:stretch>
              <a:fillRect/>
            </a:stretch>
          </p:blipFill>
          <p:spPr>
            <a:xfrm flipH="1">
              <a:off x="9386731" y="4107919"/>
              <a:ext cx="784451" cy="784451"/>
            </a:xfrm>
            <a:prstGeom prst="rect">
              <a:avLst/>
            </a:prstGeom>
          </p:spPr>
        </p:pic>
      </p:grpSp>
      <p:grpSp>
        <p:nvGrpSpPr>
          <p:cNvPr id="74" name="Group 73">
            <a:extLst>
              <a:ext uri="{FF2B5EF4-FFF2-40B4-BE49-F238E27FC236}">
                <a16:creationId xmlns:a16="http://schemas.microsoft.com/office/drawing/2014/main" id="{A02FED09-05DE-4577-808B-89BF81115C49}"/>
              </a:ext>
            </a:extLst>
          </p:cNvPr>
          <p:cNvGrpSpPr/>
          <p:nvPr/>
        </p:nvGrpSpPr>
        <p:grpSpPr>
          <a:xfrm>
            <a:off x="7797576" y="3354646"/>
            <a:ext cx="900000" cy="590714"/>
            <a:chOff x="7941317" y="3305272"/>
            <a:chExt cx="900000" cy="590714"/>
          </a:xfrm>
        </p:grpSpPr>
        <p:sp>
          <p:nvSpPr>
            <p:cNvPr id="75" name="Rectangle: Rounded Corners 74">
              <a:extLst>
                <a:ext uri="{FF2B5EF4-FFF2-40B4-BE49-F238E27FC236}">
                  <a16:creationId xmlns:a16="http://schemas.microsoft.com/office/drawing/2014/main" id="{33CA9D07-1319-4B97-9744-6C234B07C17A}"/>
                </a:ext>
              </a:extLst>
            </p:cNvPr>
            <p:cNvSpPr>
              <a:spLocks/>
            </p:cNvSpPr>
            <p:nvPr/>
          </p:nvSpPr>
          <p:spPr bwMode="gray">
            <a:xfrm>
              <a:off x="7941317" y="3332762"/>
              <a:ext cx="900000" cy="54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6" name="Picture 75">
              <a:extLst>
                <a:ext uri="{FF2B5EF4-FFF2-40B4-BE49-F238E27FC236}">
                  <a16:creationId xmlns:a16="http://schemas.microsoft.com/office/drawing/2014/main" id="{8424EB69-1AAA-4E2D-AFAB-F07410485AAE}"/>
                </a:ext>
              </a:extLst>
            </p:cNvPr>
            <p:cNvPicPr>
              <a:picLocks noChangeAspect="1"/>
            </p:cNvPicPr>
            <p:nvPr/>
          </p:nvPicPr>
          <p:blipFill>
            <a:blip r:embed="rId3"/>
            <a:stretch>
              <a:fillRect/>
            </a:stretch>
          </p:blipFill>
          <p:spPr>
            <a:xfrm>
              <a:off x="8084260" y="3305272"/>
              <a:ext cx="590714" cy="590714"/>
            </a:xfrm>
            <a:prstGeom prst="rect">
              <a:avLst/>
            </a:prstGeom>
          </p:spPr>
        </p:pic>
      </p:grpSp>
      <p:grpSp>
        <p:nvGrpSpPr>
          <p:cNvPr id="107" name="Group 106">
            <a:extLst>
              <a:ext uri="{FF2B5EF4-FFF2-40B4-BE49-F238E27FC236}">
                <a16:creationId xmlns:a16="http://schemas.microsoft.com/office/drawing/2014/main" id="{7C1BED49-34D4-408F-AD0F-A0BC2B13A8DB}"/>
              </a:ext>
            </a:extLst>
          </p:cNvPr>
          <p:cNvGrpSpPr/>
          <p:nvPr/>
        </p:nvGrpSpPr>
        <p:grpSpPr>
          <a:xfrm>
            <a:off x="9185215" y="3308559"/>
            <a:ext cx="900000" cy="613044"/>
            <a:chOff x="9328956" y="3259185"/>
            <a:chExt cx="900000" cy="613044"/>
          </a:xfrm>
        </p:grpSpPr>
        <p:sp>
          <p:nvSpPr>
            <p:cNvPr id="108" name="Rectangle: Rounded Corners 107">
              <a:extLst>
                <a:ext uri="{FF2B5EF4-FFF2-40B4-BE49-F238E27FC236}">
                  <a16:creationId xmlns:a16="http://schemas.microsoft.com/office/drawing/2014/main" id="{5B42E411-42CB-49F7-8C40-C7256E888A83}"/>
                </a:ext>
              </a:extLst>
            </p:cNvPr>
            <p:cNvSpPr>
              <a:spLocks/>
            </p:cNvSpPr>
            <p:nvPr/>
          </p:nvSpPr>
          <p:spPr bwMode="gray">
            <a:xfrm>
              <a:off x="9328956" y="3332229"/>
              <a:ext cx="900000" cy="5400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09" name="Picture 108">
              <a:extLst>
                <a:ext uri="{FF2B5EF4-FFF2-40B4-BE49-F238E27FC236}">
                  <a16:creationId xmlns:a16="http://schemas.microsoft.com/office/drawing/2014/main" id="{DCA164B8-95DC-4298-A91B-8D9FFBFA2F9A}"/>
                </a:ext>
              </a:extLst>
            </p:cNvPr>
            <p:cNvPicPr>
              <a:picLocks noChangeAspect="1"/>
            </p:cNvPicPr>
            <p:nvPr/>
          </p:nvPicPr>
          <p:blipFill>
            <a:blip r:embed="rId6"/>
            <a:stretch>
              <a:fillRect/>
            </a:stretch>
          </p:blipFill>
          <p:spPr>
            <a:xfrm>
              <a:off x="9445960" y="3259185"/>
              <a:ext cx="590714" cy="590714"/>
            </a:xfrm>
            <a:prstGeom prst="rect">
              <a:avLst/>
            </a:prstGeom>
          </p:spPr>
        </p:pic>
      </p:grpSp>
      <p:pic>
        <p:nvPicPr>
          <p:cNvPr id="110" name="Picture 109">
            <a:extLst>
              <a:ext uri="{FF2B5EF4-FFF2-40B4-BE49-F238E27FC236}">
                <a16:creationId xmlns:a16="http://schemas.microsoft.com/office/drawing/2014/main" id="{60FBA01F-183D-423B-B1D2-E057BA871BEB}"/>
              </a:ext>
            </a:extLst>
          </p:cNvPr>
          <p:cNvPicPr>
            <a:picLocks noChangeAspect="1"/>
          </p:cNvPicPr>
          <p:nvPr/>
        </p:nvPicPr>
        <p:blipFill>
          <a:blip r:embed="rId7"/>
          <a:stretch>
            <a:fillRect/>
          </a:stretch>
        </p:blipFill>
        <p:spPr>
          <a:xfrm>
            <a:off x="8598786" y="5146388"/>
            <a:ext cx="647118" cy="647118"/>
          </a:xfrm>
          <a:prstGeom prst="rect">
            <a:avLst/>
          </a:prstGeom>
        </p:spPr>
      </p:pic>
      <p:sp>
        <p:nvSpPr>
          <p:cNvPr id="4" name="Rectangle: Rounded Corners 3">
            <a:extLst>
              <a:ext uri="{FF2B5EF4-FFF2-40B4-BE49-F238E27FC236}">
                <a16:creationId xmlns:a16="http://schemas.microsoft.com/office/drawing/2014/main" id="{28F4F033-CF0F-46B8-AD4F-2D3EC4EB7619}"/>
              </a:ext>
            </a:extLst>
          </p:cNvPr>
          <p:cNvSpPr/>
          <p:nvPr/>
        </p:nvSpPr>
        <p:spPr bwMode="gray">
          <a:xfrm>
            <a:off x="6625199" y="1541124"/>
            <a:ext cx="4644599" cy="4471171"/>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14" name="Picture 113">
            <a:extLst>
              <a:ext uri="{FF2B5EF4-FFF2-40B4-BE49-F238E27FC236}">
                <a16:creationId xmlns:a16="http://schemas.microsoft.com/office/drawing/2014/main" id="{33F61F3B-BE82-4434-BB2F-E374323371B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60047" y="1412926"/>
            <a:ext cx="863080" cy="861967"/>
          </a:xfrm>
          <a:prstGeom prst="rect">
            <a:avLst/>
          </a:prstGeom>
        </p:spPr>
      </p:pic>
      <p:sp>
        <p:nvSpPr>
          <p:cNvPr id="31" name="Rectangle 30">
            <a:extLst>
              <a:ext uri="{FF2B5EF4-FFF2-40B4-BE49-F238E27FC236}">
                <a16:creationId xmlns:a16="http://schemas.microsoft.com/office/drawing/2014/main" id="{AFA2D9D6-820A-48F1-A401-EC7078EA20C4}"/>
              </a:ext>
            </a:extLst>
          </p:cNvPr>
          <p:cNvSpPr/>
          <p:nvPr/>
        </p:nvSpPr>
        <p:spPr bwMode="gray">
          <a:xfrm>
            <a:off x="9103603" y="2445978"/>
            <a:ext cx="1082963" cy="647118"/>
          </a:xfrm>
          <a:prstGeom prst="rect">
            <a:avLst/>
          </a:prstGeom>
          <a:solidFill>
            <a:schemeClr val="bg1">
              <a:alpha val="80000"/>
            </a:schemeClr>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9FEF55C1-F4EC-458E-83C5-ED3544B839E8}"/>
              </a:ext>
            </a:extLst>
          </p:cNvPr>
          <p:cNvSpPr/>
          <p:nvPr/>
        </p:nvSpPr>
        <p:spPr bwMode="gray">
          <a:xfrm>
            <a:off x="7710953" y="3356587"/>
            <a:ext cx="1082963" cy="647118"/>
          </a:xfrm>
          <a:prstGeom prst="rect">
            <a:avLst/>
          </a:prstGeom>
          <a:solidFill>
            <a:schemeClr val="bg1">
              <a:alpha val="80000"/>
            </a:schemeClr>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3" name="Rectangle 32">
            <a:extLst>
              <a:ext uri="{FF2B5EF4-FFF2-40B4-BE49-F238E27FC236}">
                <a16:creationId xmlns:a16="http://schemas.microsoft.com/office/drawing/2014/main" id="{3AC641BF-42A3-45E3-8C90-67BE1E7ECCE4}"/>
              </a:ext>
            </a:extLst>
          </p:cNvPr>
          <p:cNvSpPr/>
          <p:nvPr/>
        </p:nvSpPr>
        <p:spPr bwMode="gray">
          <a:xfrm>
            <a:off x="9083532" y="4214373"/>
            <a:ext cx="1082963" cy="647118"/>
          </a:xfrm>
          <a:prstGeom prst="rect">
            <a:avLst/>
          </a:prstGeom>
          <a:solidFill>
            <a:schemeClr val="bg1">
              <a:alpha val="80000"/>
            </a:schemeClr>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9" name="Text Placeholder 1">
            <a:extLst>
              <a:ext uri="{FF2B5EF4-FFF2-40B4-BE49-F238E27FC236}">
                <a16:creationId xmlns:a16="http://schemas.microsoft.com/office/drawing/2014/main" id="{BB5C2BEF-F0B6-49D6-AD62-A2DF5E347460}"/>
              </a:ext>
            </a:extLst>
          </p:cNvPr>
          <p:cNvSpPr txBox="1">
            <a:spLocks/>
          </p:cNvSpPr>
          <p:nvPr/>
        </p:nvSpPr>
        <p:spPr bwMode="black">
          <a:xfrm>
            <a:off x="504000" y="1772400"/>
            <a:ext cx="5830088"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t>Free choice of used capabilities depending on</a:t>
            </a:r>
          </a:p>
          <a:p>
            <a:pPr lvl="1"/>
            <a:r>
              <a:rPr lang="en-US"/>
              <a:t>Functional needs</a:t>
            </a:r>
          </a:p>
          <a:p>
            <a:pPr lvl="1"/>
            <a:r>
              <a:rPr lang="en-US"/>
              <a:t>Implementation use case; e.g. S/4HANA Cloud, S/4HANA Private Cloud, Success Factors</a:t>
            </a:r>
          </a:p>
          <a:p>
            <a:pPr lvl="1"/>
            <a:r>
              <a:rPr lang="en-US"/>
              <a:t>Integration of third party solutions</a:t>
            </a:r>
          </a:p>
        </p:txBody>
      </p:sp>
    </p:spTree>
    <p:extLst>
      <p:ext uri="{BB962C8B-B14F-4D97-AF65-F5344CB8AC3E}">
        <p14:creationId xmlns:p14="http://schemas.microsoft.com/office/powerpoint/2010/main" val="205944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E2F222-0FAC-4151-8F70-748A429706BF}"/>
              </a:ext>
            </a:extLst>
          </p:cNvPr>
          <p:cNvSpPr>
            <a:spLocks noGrp="1"/>
          </p:cNvSpPr>
          <p:nvPr>
            <p:ph type="title"/>
          </p:nvPr>
        </p:nvSpPr>
        <p:spPr>
          <a:xfrm>
            <a:off x="504001" y="504000"/>
            <a:ext cx="11186476" cy="369332"/>
          </a:xfrm>
        </p:spPr>
        <p:txBody>
          <a:bodyPr/>
          <a:lstStyle/>
          <a:p>
            <a:r>
              <a:rPr lang="en-US"/>
              <a:t>Maximum Value by using integrated E2E implementation process </a:t>
            </a:r>
            <a:endParaRPr lang="en-US" sz="1800" b="0"/>
          </a:p>
        </p:txBody>
      </p:sp>
      <p:sp>
        <p:nvSpPr>
          <p:cNvPr id="4" name="Rectangle: Rounded Corners 3">
            <a:extLst>
              <a:ext uri="{FF2B5EF4-FFF2-40B4-BE49-F238E27FC236}">
                <a16:creationId xmlns:a16="http://schemas.microsoft.com/office/drawing/2014/main" id="{28F4F033-CF0F-46B8-AD4F-2D3EC4EB7619}"/>
              </a:ext>
            </a:extLst>
          </p:cNvPr>
          <p:cNvSpPr/>
          <p:nvPr/>
        </p:nvSpPr>
        <p:spPr bwMode="gray">
          <a:xfrm>
            <a:off x="6625199" y="1541124"/>
            <a:ext cx="4644599" cy="4471171"/>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Freeform: Shape 37">
            <a:extLst>
              <a:ext uri="{FF2B5EF4-FFF2-40B4-BE49-F238E27FC236}">
                <a16:creationId xmlns:a16="http://schemas.microsoft.com/office/drawing/2014/main" id="{D1B17DB3-6200-F5FF-0D93-AF6692912CD1}"/>
              </a:ext>
            </a:extLst>
          </p:cNvPr>
          <p:cNvSpPr>
            <a:spLocks/>
          </p:cNvSpPr>
          <p:nvPr/>
        </p:nvSpPr>
        <p:spPr bwMode="gray">
          <a:xfrm>
            <a:off x="6948119" y="1789327"/>
            <a:ext cx="3976099" cy="3958046"/>
          </a:xfrm>
          <a:custGeom>
            <a:avLst/>
            <a:gdLst>
              <a:gd name="connsiteX0" fmla="*/ 540002 w 4557964"/>
              <a:gd name="connsiteY0" fmla="*/ 540000 h 4128166"/>
              <a:gd name="connsiteX1" fmla="*/ 540002 w 4557964"/>
              <a:gd name="connsiteY1" fmla="*/ 3588166 h 4128166"/>
              <a:gd name="connsiteX2" fmla="*/ 4017964 w 4557964"/>
              <a:gd name="connsiteY2" fmla="*/ 3588166 h 4128166"/>
              <a:gd name="connsiteX3" fmla="*/ 4017964 w 4557964"/>
              <a:gd name="connsiteY3" fmla="*/ 540000 h 4128166"/>
              <a:gd name="connsiteX4" fmla="*/ 90002 w 4557964"/>
              <a:gd name="connsiteY4" fmla="*/ 0 h 4128166"/>
              <a:gd name="connsiteX5" fmla="*/ 4467961 w 4557964"/>
              <a:gd name="connsiteY5" fmla="*/ 0 h 4128166"/>
              <a:gd name="connsiteX6" fmla="*/ 4557963 w 4557964"/>
              <a:gd name="connsiteY6" fmla="*/ 90002 h 4128166"/>
              <a:gd name="connsiteX7" fmla="*/ 4557963 w 4557964"/>
              <a:gd name="connsiteY7" fmla="*/ 297320 h 4128166"/>
              <a:gd name="connsiteX8" fmla="*/ 4557964 w 4557964"/>
              <a:gd name="connsiteY8" fmla="*/ 297323 h 4128166"/>
              <a:gd name="connsiteX9" fmla="*/ 4557964 w 4557964"/>
              <a:gd name="connsiteY9" fmla="*/ 3678166 h 4128166"/>
              <a:gd name="connsiteX10" fmla="*/ 4557964 w 4557964"/>
              <a:gd name="connsiteY10" fmla="*/ 3678168 h 4128166"/>
              <a:gd name="connsiteX11" fmla="*/ 4557964 w 4557964"/>
              <a:gd name="connsiteY11" fmla="*/ 4038164 h 4128166"/>
              <a:gd name="connsiteX12" fmla="*/ 4467962 w 4557964"/>
              <a:gd name="connsiteY12" fmla="*/ 4128166 h 4128166"/>
              <a:gd name="connsiteX13" fmla="*/ 90003 w 4557964"/>
              <a:gd name="connsiteY13" fmla="*/ 4128166 h 4128166"/>
              <a:gd name="connsiteX14" fmla="*/ 1 w 4557964"/>
              <a:gd name="connsiteY14" fmla="*/ 4038164 h 4128166"/>
              <a:gd name="connsiteX15" fmla="*/ 1 w 4557964"/>
              <a:gd name="connsiteY15" fmla="*/ 3678168 h 4128166"/>
              <a:gd name="connsiteX16" fmla="*/ 2 w 4557964"/>
              <a:gd name="connsiteY16" fmla="*/ 3678166 h 4128166"/>
              <a:gd name="connsiteX17" fmla="*/ 2 w 4557964"/>
              <a:gd name="connsiteY17" fmla="*/ 450006 h 4128166"/>
              <a:gd name="connsiteX18" fmla="*/ 0 w 4557964"/>
              <a:gd name="connsiteY18" fmla="*/ 449998 h 4128166"/>
              <a:gd name="connsiteX19" fmla="*/ 0 w 4557964"/>
              <a:gd name="connsiteY19" fmla="*/ 90002 h 4128166"/>
              <a:gd name="connsiteX20" fmla="*/ 90002 w 4557964"/>
              <a:gd name="connsiteY20" fmla="*/ 0 h 412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57964" h="4128166">
                <a:moveTo>
                  <a:pt x="540002" y="540000"/>
                </a:moveTo>
                <a:lnTo>
                  <a:pt x="540002" y="3588166"/>
                </a:lnTo>
                <a:lnTo>
                  <a:pt x="4017964" y="3588166"/>
                </a:lnTo>
                <a:lnTo>
                  <a:pt x="4017964" y="540000"/>
                </a:lnTo>
                <a:close/>
                <a:moveTo>
                  <a:pt x="90002" y="0"/>
                </a:moveTo>
                <a:lnTo>
                  <a:pt x="4467961" y="0"/>
                </a:lnTo>
                <a:cubicBezTo>
                  <a:pt x="4517668" y="0"/>
                  <a:pt x="4557963" y="40295"/>
                  <a:pt x="4557963" y="90002"/>
                </a:cubicBezTo>
                <a:lnTo>
                  <a:pt x="4557963" y="297320"/>
                </a:lnTo>
                <a:lnTo>
                  <a:pt x="4557964" y="297323"/>
                </a:lnTo>
                <a:lnTo>
                  <a:pt x="4557964" y="3678166"/>
                </a:lnTo>
                <a:lnTo>
                  <a:pt x="4557964" y="3678168"/>
                </a:lnTo>
                <a:lnTo>
                  <a:pt x="4557964" y="4038164"/>
                </a:lnTo>
                <a:cubicBezTo>
                  <a:pt x="4557964" y="4087871"/>
                  <a:pt x="4517669" y="4128166"/>
                  <a:pt x="4467962" y="4128166"/>
                </a:cubicBezTo>
                <a:lnTo>
                  <a:pt x="90003" y="4128166"/>
                </a:lnTo>
                <a:cubicBezTo>
                  <a:pt x="40296" y="4128166"/>
                  <a:pt x="1" y="4087871"/>
                  <a:pt x="1" y="4038164"/>
                </a:cubicBezTo>
                <a:lnTo>
                  <a:pt x="1" y="3678168"/>
                </a:lnTo>
                <a:lnTo>
                  <a:pt x="2" y="3678166"/>
                </a:lnTo>
                <a:lnTo>
                  <a:pt x="2" y="450006"/>
                </a:lnTo>
                <a:lnTo>
                  <a:pt x="0" y="449998"/>
                </a:lnTo>
                <a:lnTo>
                  <a:pt x="0" y="90002"/>
                </a:lnTo>
                <a:cubicBezTo>
                  <a:pt x="0" y="40295"/>
                  <a:pt x="40295" y="0"/>
                  <a:pt x="90002" y="0"/>
                </a:cubicBezTo>
                <a:close/>
              </a:path>
            </a:pathLst>
          </a:custGeom>
          <a:solidFill>
            <a:schemeClr val="bg2"/>
          </a:solidFill>
          <a:ln w="38100">
            <a:solidFill>
              <a:schemeClr val="bg2"/>
            </a:solidFill>
          </a:ln>
        </p:spPr>
        <p:style>
          <a:lnRef idx="0">
            <a:scrgbClr r="0" g="0" b="0"/>
          </a:lnRef>
          <a:fillRef idx="0">
            <a:scrgbClr r="0" g="0" b="0"/>
          </a:fillRef>
          <a:effectRef idx="0">
            <a:scrgbClr r="0" g="0" b="0"/>
          </a:effectRef>
          <a:fontRef idx="minor">
            <a:schemeClr val="lt1"/>
          </a:fontRef>
        </p:style>
        <p:txBody>
          <a:bodyPr wrap="square" lIns="90000" tIns="72000" rIns="90000" bIns="72000" rtlCol="0" anchor="ctr">
            <a:noAutofit/>
          </a:body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60" name="Rectangle: Rounded Corners 59">
            <a:extLst>
              <a:ext uri="{FF2B5EF4-FFF2-40B4-BE49-F238E27FC236}">
                <a16:creationId xmlns:a16="http://schemas.microsoft.com/office/drawing/2014/main" id="{D7AEC0FB-9E57-452F-8B70-18897DF79939}"/>
              </a:ext>
            </a:extLst>
          </p:cNvPr>
          <p:cNvSpPr>
            <a:spLocks/>
          </p:cNvSpPr>
          <p:nvPr/>
        </p:nvSpPr>
        <p:spPr bwMode="gray">
          <a:xfrm>
            <a:off x="8472953" y="5224588"/>
            <a:ext cx="900000" cy="540000"/>
          </a:xfrm>
          <a:prstGeom prst="roundRect">
            <a:avLst/>
          </a:prstGeom>
          <a:solidFill>
            <a:schemeClr val="bg2"/>
          </a:solidFill>
          <a:ln w="28575">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10" name="Picture 109">
            <a:extLst>
              <a:ext uri="{FF2B5EF4-FFF2-40B4-BE49-F238E27FC236}">
                <a16:creationId xmlns:a16="http://schemas.microsoft.com/office/drawing/2014/main" id="{60FBA01F-183D-423B-B1D2-E057BA871BEB}"/>
              </a:ext>
            </a:extLst>
          </p:cNvPr>
          <p:cNvPicPr>
            <a:picLocks noChangeAspect="1"/>
          </p:cNvPicPr>
          <p:nvPr/>
        </p:nvPicPr>
        <p:blipFill>
          <a:blip r:embed="rId2"/>
          <a:stretch>
            <a:fillRect/>
          </a:stretch>
        </p:blipFill>
        <p:spPr>
          <a:xfrm>
            <a:off x="8598786" y="5146388"/>
            <a:ext cx="647118" cy="647118"/>
          </a:xfrm>
          <a:prstGeom prst="rect">
            <a:avLst/>
          </a:prstGeom>
        </p:spPr>
      </p:pic>
      <p:pic>
        <p:nvPicPr>
          <p:cNvPr id="114" name="Picture 113">
            <a:extLst>
              <a:ext uri="{FF2B5EF4-FFF2-40B4-BE49-F238E27FC236}">
                <a16:creationId xmlns:a16="http://schemas.microsoft.com/office/drawing/2014/main" id="{33F61F3B-BE82-4434-BB2F-E374323371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0047" y="1412926"/>
            <a:ext cx="863080" cy="861967"/>
          </a:xfrm>
          <a:prstGeom prst="rect">
            <a:avLst/>
          </a:prstGeom>
        </p:spPr>
      </p:pic>
      <p:sp>
        <p:nvSpPr>
          <p:cNvPr id="34" name="Text Placeholder 1">
            <a:extLst>
              <a:ext uri="{FF2B5EF4-FFF2-40B4-BE49-F238E27FC236}">
                <a16:creationId xmlns:a16="http://schemas.microsoft.com/office/drawing/2014/main" id="{7BEB5418-4728-C252-2E1F-D73429270B70}"/>
              </a:ext>
            </a:extLst>
          </p:cNvPr>
          <p:cNvSpPr>
            <a:spLocks noGrp="1"/>
          </p:cNvSpPr>
          <p:nvPr>
            <p:ph type="body" sz="quarter" idx="10"/>
          </p:nvPr>
        </p:nvSpPr>
        <p:spPr>
          <a:xfrm>
            <a:off x="504000" y="1620000"/>
            <a:ext cx="5321750" cy="4716000"/>
          </a:xfrm>
        </p:spPr>
        <p:txBody>
          <a:bodyPr/>
          <a:lstStyle/>
          <a:p>
            <a:pPr lvl="1"/>
            <a:r>
              <a:rPr lang="en-US"/>
              <a:t>Utilize entity relations as basis for an integrated process</a:t>
            </a:r>
          </a:p>
          <a:p>
            <a:pPr lvl="1"/>
            <a:r>
              <a:rPr lang="en-US"/>
              <a:t>Manage entity dependencies and implementation process governance via traceability views </a:t>
            </a:r>
          </a:p>
          <a:p>
            <a:pPr lvl="2"/>
            <a:r>
              <a:rPr lang="en-US"/>
              <a:t>Solution Process Traceability</a:t>
            </a:r>
          </a:p>
          <a:p>
            <a:pPr lvl="2"/>
            <a:r>
              <a:rPr lang="en-US"/>
              <a:t>Requirement Traceability</a:t>
            </a:r>
          </a:p>
          <a:p>
            <a:pPr lvl="2"/>
            <a:r>
              <a:rPr lang="en-US"/>
              <a:t>Feature Traceability</a:t>
            </a:r>
          </a:p>
          <a:p>
            <a:pPr lvl="1"/>
            <a:r>
              <a:rPr lang="en-US"/>
              <a:t>Requirement driven implementation to support customer specific innovation</a:t>
            </a:r>
            <a:br>
              <a:rPr lang="en-US"/>
            </a:br>
            <a:endParaRPr lang="en-US"/>
          </a:p>
        </p:txBody>
      </p:sp>
      <p:cxnSp>
        <p:nvCxnSpPr>
          <p:cNvPr id="35" name="Straight Connector 34">
            <a:extLst>
              <a:ext uri="{FF2B5EF4-FFF2-40B4-BE49-F238E27FC236}">
                <a16:creationId xmlns:a16="http://schemas.microsoft.com/office/drawing/2014/main" id="{68294004-53EE-1CE8-AB7B-C0E70EDE394A}"/>
              </a:ext>
            </a:extLst>
          </p:cNvPr>
          <p:cNvCxnSpPr>
            <a:cxnSpLocks/>
          </p:cNvCxnSpPr>
          <p:nvPr/>
        </p:nvCxnSpPr>
        <p:spPr>
          <a:xfrm>
            <a:off x="7454001" y="2767717"/>
            <a:ext cx="259218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29E641-A0A8-2088-FE3E-FB2A6D292BCA}"/>
              </a:ext>
            </a:extLst>
          </p:cNvPr>
          <p:cNvCxnSpPr>
            <a:cxnSpLocks/>
          </p:cNvCxnSpPr>
          <p:nvPr/>
        </p:nvCxnSpPr>
        <p:spPr>
          <a:xfrm flipV="1">
            <a:off x="7758550" y="3667183"/>
            <a:ext cx="2287639" cy="53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7A640A9-BFFD-2C2C-B30F-D1B6B778D1BB}"/>
              </a:ext>
            </a:extLst>
          </p:cNvPr>
          <p:cNvCxnSpPr>
            <a:cxnSpLocks/>
          </p:cNvCxnSpPr>
          <p:nvPr/>
        </p:nvCxnSpPr>
        <p:spPr>
          <a:xfrm>
            <a:off x="7758550" y="4544853"/>
            <a:ext cx="2575771" cy="0"/>
          </a:xfrm>
          <a:prstGeom prst="line">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nector: Curved 98">
            <a:extLst>
              <a:ext uri="{FF2B5EF4-FFF2-40B4-BE49-F238E27FC236}">
                <a16:creationId xmlns:a16="http://schemas.microsoft.com/office/drawing/2014/main" id="{84A074DC-990C-A79E-7F6D-E33767F11401}"/>
              </a:ext>
            </a:extLst>
          </p:cNvPr>
          <p:cNvCxnSpPr>
            <a:cxnSpLocks/>
          </p:cNvCxnSpPr>
          <p:nvPr/>
        </p:nvCxnSpPr>
        <p:spPr>
          <a:xfrm>
            <a:off x="10046189" y="2767717"/>
            <a:ext cx="12700" cy="899466"/>
          </a:xfrm>
          <a:prstGeom prst="curvedConnector3">
            <a:avLst>
              <a:gd name="adj1" fmla="val 288000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or: Curved 99">
            <a:extLst>
              <a:ext uri="{FF2B5EF4-FFF2-40B4-BE49-F238E27FC236}">
                <a16:creationId xmlns:a16="http://schemas.microsoft.com/office/drawing/2014/main" id="{0CCF0A7B-3169-B077-B89D-E12108BDB94F}"/>
              </a:ext>
            </a:extLst>
          </p:cNvPr>
          <p:cNvCxnSpPr>
            <a:cxnSpLocks/>
          </p:cNvCxnSpPr>
          <p:nvPr/>
        </p:nvCxnSpPr>
        <p:spPr>
          <a:xfrm rot="10800000">
            <a:off x="7758550" y="3667717"/>
            <a:ext cx="12700" cy="877137"/>
          </a:xfrm>
          <a:prstGeom prst="curvedConnector3">
            <a:avLst>
              <a:gd name="adj1" fmla="val 2554283"/>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C25012D-53A8-4010-85ED-CAFE0498C61E}"/>
              </a:ext>
            </a:extLst>
          </p:cNvPr>
          <p:cNvGrpSpPr/>
          <p:nvPr/>
        </p:nvGrpSpPr>
        <p:grpSpPr>
          <a:xfrm>
            <a:off x="7797576" y="2466828"/>
            <a:ext cx="900000" cy="563157"/>
            <a:chOff x="7941317" y="2417454"/>
            <a:chExt cx="900000" cy="563157"/>
          </a:xfrm>
        </p:grpSpPr>
        <p:sp>
          <p:nvSpPr>
            <p:cNvPr id="62" name="Rectangle: Rounded Corners 61">
              <a:extLst>
                <a:ext uri="{FF2B5EF4-FFF2-40B4-BE49-F238E27FC236}">
                  <a16:creationId xmlns:a16="http://schemas.microsoft.com/office/drawing/2014/main" id="{D4F9C889-31D8-4B5A-B6C3-8C7947F5F084}"/>
                </a:ext>
              </a:extLst>
            </p:cNvPr>
            <p:cNvSpPr>
              <a:spLocks/>
            </p:cNvSpPr>
            <p:nvPr/>
          </p:nvSpPr>
          <p:spPr bwMode="gray">
            <a:xfrm>
              <a:off x="7941317" y="2432763"/>
              <a:ext cx="900000" cy="54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3" name="Picture 62">
              <a:extLst>
                <a:ext uri="{FF2B5EF4-FFF2-40B4-BE49-F238E27FC236}">
                  <a16:creationId xmlns:a16="http://schemas.microsoft.com/office/drawing/2014/main" id="{27F4A8C6-AE3F-4B9A-BFD4-20B1CFEE8E5E}"/>
                </a:ext>
              </a:extLst>
            </p:cNvPr>
            <p:cNvPicPr>
              <a:picLocks noChangeAspect="1"/>
            </p:cNvPicPr>
            <p:nvPr/>
          </p:nvPicPr>
          <p:blipFill>
            <a:blip r:embed="rId4"/>
            <a:stretch>
              <a:fillRect/>
            </a:stretch>
          </p:blipFill>
          <p:spPr>
            <a:xfrm>
              <a:off x="8109738" y="2417454"/>
              <a:ext cx="563157" cy="563157"/>
            </a:xfrm>
            <a:prstGeom prst="rect">
              <a:avLst/>
            </a:prstGeom>
          </p:spPr>
        </p:pic>
      </p:grpSp>
      <p:grpSp>
        <p:nvGrpSpPr>
          <p:cNvPr id="64" name="Group 63">
            <a:extLst>
              <a:ext uri="{FF2B5EF4-FFF2-40B4-BE49-F238E27FC236}">
                <a16:creationId xmlns:a16="http://schemas.microsoft.com/office/drawing/2014/main" id="{70958103-EB5C-4166-94AB-B00D92E81359}"/>
              </a:ext>
            </a:extLst>
          </p:cNvPr>
          <p:cNvGrpSpPr/>
          <p:nvPr/>
        </p:nvGrpSpPr>
        <p:grpSpPr>
          <a:xfrm>
            <a:off x="9185215" y="2457303"/>
            <a:ext cx="900000" cy="590714"/>
            <a:chOff x="9328956" y="2407929"/>
            <a:chExt cx="900000" cy="590714"/>
          </a:xfrm>
        </p:grpSpPr>
        <p:sp>
          <p:nvSpPr>
            <p:cNvPr id="65" name="Rectangle: Rounded Corners 64">
              <a:extLst>
                <a:ext uri="{FF2B5EF4-FFF2-40B4-BE49-F238E27FC236}">
                  <a16:creationId xmlns:a16="http://schemas.microsoft.com/office/drawing/2014/main" id="{403B661D-5A39-4B1B-84C4-9D0A3B7BEAFE}"/>
                </a:ext>
              </a:extLst>
            </p:cNvPr>
            <p:cNvSpPr>
              <a:spLocks/>
            </p:cNvSpPr>
            <p:nvPr/>
          </p:nvSpPr>
          <p:spPr bwMode="gray">
            <a:xfrm>
              <a:off x="9328956" y="2432763"/>
              <a:ext cx="900000" cy="54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7" name="Picture 66">
              <a:extLst>
                <a:ext uri="{FF2B5EF4-FFF2-40B4-BE49-F238E27FC236}">
                  <a16:creationId xmlns:a16="http://schemas.microsoft.com/office/drawing/2014/main" id="{A1057AF1-F347-4DBE-A6A6-9825C37E738D}"/>
                </a:ext>
              </a:extLst>
            </p:cNvPr>
            <p:cNvPicPr>
              <a:picLocks noChangeAspect="1"/>
            </p:cNvPicPr>
            <p:nvPr/>
          </p:nvPicPr>
          <p:blipFill>
            <a:blip r:embed="rId5"/>
            <a:stretch>
              <a:fillRect/>
            </a:stretch>
          </p:blipFill>
          <p:spPr>
            <a:xfrm>
              <a:off x="9470090" y="2407929"/>
              <a:ext cx="590714" cy="590714"/>
            </a:xfrm>
            <a:prstGeom prst="rect">
              <a:avLst/>
            </a:prstGeom>
          </p:spPr>
        </p:pic>
      </p:grpSp>
      <p:grpSp>
        <p:nvGrpSpPr>
          <p:cNvPr id="68" name="Group 67">
            <a:extLst>
              <a:ext uri="{FF2B5EF4-FFF2-40B4-BE49-F238E27FC236}">
                <a16:creationId xmlns:a16="http://schemas.microsoft.com/office/drawing/2014/main" id="{4B0826B9-D7BF-4A61-A919-BF01BD250F35}"/>
              </a:ext>
            </a:extLst>
          </p:cNvPr>
          <p:cNvGrpSpPr/>
          <p:nvPr/>
        </p:nvGrpSpPr>
        <p:grpSpPr>
          <a:xfrm>
            <a:off x="7797576" y="4259273"/>
            <a:ext cx="900000" cy="540000"/>
            <a:chOff x="7941317" y="4209899"/>
            <a:chExt cx="900000" cy="540000"/>
          </a:xfrm>
        </p:grpSpPr>
        <p:sp>
          <p:nvSpPr>
            <p:cNvPr id="69" name="Rectangle: Rounded Corners 68">
              <a:extLst>
                <a:ext uri="{FF2B5EF4-FFF2-40B4-BE49-F238E27FC236}">
                  <a16:creationId xmlns:a16="http://schemas.microsoft.com/office/drawing/2014/main" id="{D15D6B96-54D9-4FD0-A2DE-BEED24F67979}"/>
                </a:ext>
              </a:extLst>
            </p:cNvPr>
            <p:cNvSpPr>
              <a:spLocks/>
            </p:cNvSpPr>
            <p:nvPr/>
          </p:nvSpPr>
          <p:spPr bwMode="gray">
            <a:xfrm>
              <a:off x="7941317" y="4209899"/>
              <a:ext cx="900000" cy="54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0" name="Picture 69">
              <a:extLst>
                <a:ext uri="{FF2B5EF4-FFF2-40B4-BE49-F238E27FC236}">
                  <a16:creationId xmlns:a16="http://schemas.microsoft.com/office/drawing/2014/main" id="{48BEFECF-0E17-477B-96A9-9E344F9B5E90}"/>
                </a:ext>
              </a:extLst>
            </p:cNvPr>
            <p:cNvPicPr>
              <a:picLocks noChangeAspect="1"/>
            </p:cNvPicPr>
            <p:nvPr/>
          </p:nvPicPr>
          <p:blipFill>
            <a:blip r:embed="rId6"/>
            <a:stretch>
              <a:fillRect/>
            </a:stretch>
          </p:blipFill>
          <p:spPr>
            <a:xfrm>
              <a:off x="8121014" y="4264296"/>
              <a:ext cx="485603" cy="485603"/>
            </a:xfrm>
            <a:prstGeom prst="rect">
              <a:avLst/>
            </a:prstGeom>
          </p:spPr>
        </p:pic>
      </p:grpSp>
      <p:grpSp>
        <p:nvGrpSpPr>
          <p:cNvPr id="71" name="Group 70">
            <a:extLst>
              <a:ext uri="{FF2B5EF4-FFF2-40B4-BE49-F238E27FC236}">
                <a16:creationId xmlns:a16="http://schemas.microsoft.com/office/drawing/2014/main" id="{2096AF78-6DC8-443D-B50D-E682FBF62553}"/>
              </a:ext>
            </a:extLst>
          </p:cNvPr>
          <p:cNvGrpSpPr/>
          <p:nvPr/>
        </p:nvGrpSpPr>
        <p:grpSpPr>
          <a:xfrm>
            <a:off x="9185215" y="4157293"/>
            <a:ext cx="900000" cy="784451"/>
            <a:chOff x="9328956" y="4107919"/>
            <a:chExt cx="900000" cy="784451"/>
          </a:xfrm>
        </p:grpSpPr>
        <p:sp>
          <p:nvSpPr>
            <p:cNvPr id="72" name="Rectangle: Rounded Corners 71">
              <a:extLst>
                <a:ext uri="{FF2B5EF4-FFF2-40B4-BE49-F238E27FC236}">
                  <a16:creationId xmlns:a16="http://schemas.microsoft.com/office/drawing/2014/main" id="{400BE0DF-5AA0-496E-9301-34AEC177898D}"/>
                </a:ext>
              </a:extLst>
            </p:cNvPr>
            <p:cNvSpPr>
              <a:spLocks/>
            </p:cNvSpPr>
            <p:nvPr/>
          </p:nvSpPr>
          <p:spPr bwMode="gray">
            <a:xfrm>
              <a:off x="9328956" y="4209899"/>
              <a:ext cx="900000" cy="5400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3" name="Picture 72">
              <a:extLst>
                <a:ext uri="{FF2B5EF4-FFF2-40B4-BE49-F238E27FC236}">
                  <a16:creationId xmlns:a16="http://schemas.microsoft.com/office/drawing/2014/main" id="{107052A8-9EDF-4501-8704-3618350AB51F}"/>
                </a:ext>
              </a:extLst>
            </p:cNvPr>
            <p:cNvPicPr>
              <a:picLocks noChangeAspect="1"/>
            </p:cNvPicPr>
            <p:nvPr/>
          </p:nvPicPr>
          <p:blipFill>
            <a:blip r:embed="rId7"/>
            <a:stretch>
              <a:fillRect/>
            </a:stretch>
          </p:blipFill>
          <p:spPr>
            <a:xfrm flipH="1">
              <a:off x="9386731" y="4107919"/>
              <a:ext cx="784451" cy="784451"/>
            </a:xfrm>
            <a:prstGeom prst="rect">
              <a:avLst/>
            </a:prstGeom>
          </p:spPr>
        </p:pic>
      </p:grpSp>
      <p:grpSp>
        <p:nvGrpSpPr>
          <p:cNvPr id="74" name="Group 73">
            <a:extLst>
              <a:ext uri="{FF2B5EF4-FFF2-40B4-BE49-F238E27FC236}">
                <a16:creationId xmlns:a16="http://schemas.microsoft.com/office/drawing/2014/main" id="{A02FED09-05DE-4577-808B-89BF81115C49}"/>
              </a:ext>
            </a:extLst>
          </p:cNvPr>
          <p:cNvGrpSpPr/>
          <p:nvPr/>
        </p:nvGrpSpPr>
        <p:grpSpPr>
          <a:xfrm>
            <a:off x="7797576" y="3354646"/>
            <a:ext cx="900000" cy="590714"/>
            <a:chOff x="7941317" y="3305272"/>
            <a:chExt cx="900000" cy="590714"/>
          </a:xfrm>
        </p:grpSpPr>
        <p:sp>
          <p:nvSpPr>
            <p:cNvPr id="75" name="Rectangle: Rounded Corners 74">
              <a:extLst>
                <a:ext uri="{FF2B5EF4-FFF2-40B4-BE49-F238E27FC236}">
                  <a16:creationId xmlns:a16="http://schemas.microsoft.com/office/drawing/2014/main" id="{33CA9D07-1319-4B97-9744-6C234B07C17A}"/>
                </a:ext>
              </a:extLst>
            </p:cNvPr>
            <p:cNvSpPr>
              <a:spLocks/>
            </p:cNvSpPr>
            <p:nvPr/>
          </p:nvSpPr>
          <p:spPr bwMode="gray">
            <a:xfrm>
              <a:off x="7941317" y="3332762"/>
              <a:ext cx="900000" cy="54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6" name="Picture 75">
              <a:extLst>
                <a:ext uri="{FF2B5EF4-FFF2-40B4-BE49-F238E27FC236}">
                  <a16:creationId xmlns:a16="http://schemas.microsoft.com/office/drawing/2014/main" id="{8424EB69-1AAA-4E2D-AFAB-F07410485AAE}"/>
                </a:ext>
              </a:extLst>
            </p:cNvPr>
            <p:cNvPicPr>
              <a:picLocks noChangeAspect="1"/>
            </p:cNvPicPr>
            <p:nvPr/>
          </p:nvPicPr>
          <p:blipFill>
            <a:blip r:embed="rId5"/>
            <a:stretch>
              <a:fillRect/>
            </a:stretch>
          </p:blipFill>
          <p:spPr>
            <a:xfrm>
              <a:off x="8084260" y="3305272"/>
              <a:ext cx="590714" cy="590714"/>
            </a:xfrm>
            <a:prstGeom prst="rect">
              <a:avLst/>
            </a:prstGeom>
          </p:spPr>
        </p:pic>
      </p:grpSp>
      <p:grpSp>
        <p:nvGrpSpPr>
          <p:cNvPr id="107" name="Group 106">
            <a:extLst>
              <a:ext uri="{FF2B5EF4-FFF2-40B4-BE49-F238E27FC236}">
                <a16:creationId xmlns:a16="http://schemas.microsoft.com/office/drawing/2014/main" id="{7C1BED49-34D4-408F-AD0F-A0BC2B13A8DB}"/>
              </a:ext>
            </a:extLst>
          </p:cNvPr>
          <p:cNvGrpSpPr/>
          <p:nvPr/>
        </p:nvGrpSpPr>
        <p:grpSpPr>
          <a:xfrm>
            <a:off x="9185215" y="3308559"/>
            <a:ext cx="900000" cy="613044"/>
            <a:chOff x="9328956" y="3259185"/>
            <a:chExt cx="900000" cy="613044"/>
          </a:xfrm>
        </p:grpSpPr>
        <p:sp>
          <p:nvSpPr>
            <p:cNvPr id="108" name="Rectangle: Rounded Corners 107">
              <a:extLst>
                <a:ext uri="{FF2B5EF4-FFF2-40B4-BE49-F238E27FC236}">
                  <a16:creationId xmlns:a16="http://schemas.microsoft.com/office/drawing/2014/main" id="{5B42E411-42CB-49F7-8C40-C7256E888A83}"/>
                </a:ext>
              </a:extLst>
            </p:cNvPr>
            <p:cNvSpPr>
              <a:spLocks/>
            </p:cNvSpPr>
            <p:nvPr/>
          </p:nvSpPr>
          <p:spPr bwMode="gray">
            <a:xfrm>
              <a:off x="9328956" y="3332229"/>
              <a:ext cx="900000" cy="5400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109" name="Picture 108">
              <a:extLst>
                <a:ext uri="{FF2B5EF4-FFF2-40B4-BE49-F238E27FC236}">
                  <a16:creationId xmlns:a16="http://schemas.microsoft.com/office/drawing/2014/main" id="{DCA164B8-95DC-4298-A91B-8D9FFBFA2F9A}"/>
                </a:ext>
              </a:extLst>
            </p:cNvPr>
            <p:cNvPicPr>
              <a:picLocks noChangeAspect="1"/>
            </p:cNvPicPr>
            <p:nvPr/>
          </p:nvPicPr>
          <p:blipFill>
            <a:blip r:embed="rId8"/>
            <a:stretch>
              <a:fillRect/>
            </a:stretch>
          </p:blipFill>
          <p:spPr>
            <a:xfrm>
              <a:off x="9445960" y="3259185"/>
              <a:ext cx="590714" cy="590714"/>
            </a:xfrm>
            <a:prstGeom prst="rect">
              <a:avLst/>
            </a:prstGeom>
          </p:spPr>
        </p:pic>
      </p:grpSp>
    </p:spTree>
    <p:extLst>
      <p:ext uri="{BB962C8B-B14F-4D97-AF65-F5344CB8AC3E}">
        <p14:creationId xmlns:p14="http://schemas.microsoft.com/office/powerpoint/2010/main" val="189601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500"/>
                                        <p:tgtEl>
                                          <p:spTgt spid="38"/>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right)">
                                      <p:cBhvr>
                                        <p:cTn id="20" dur="500"/>
                                        <p:tgtEl>
                                          <p:spTgt spid="36"/>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Down Arrow 62">
            <a:extLst>
              <a:ext uri="{FF2B5EF4-FFF2-40B4-BE49-F238E27FC236}">
                <a16:creationId xmlns:a16="http://schemas.microsoft.com/office/drawing/2014/main" id="{0031FF7E-05F1-4916-931F-8AFFC91229FA}"/>
              </a:ext>
            </a:extLst>
          </p:cNvPr>
          <p:cNvSpPr/>
          <p:nvPr/>
        </p:nvSpPr>
        <p:spPr bwMode="gray">
          <a:xfrm>
            <a:off x="10058490" y="3243859"/>
            <a:ext cx="369645" cy="2233668"/>
          </a:xfrm>
          <a:prstGeom prst="downArrow">
            <a:avLst/>
          </a:prstGeom>
          <a:solidFill>
            <a:schemeClr val="tx1"/>
          </a:solidFill>
          <a:ln w="6350" algn="ctr">
            <a:solidFill>
              <a:schemeClr val="tx1"/>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pic>
        <p:nvPicPr>
          <p:cNvPr id="43" name="Picture 42">
            <a:extLst>
              <a:ext uri="{FF2B5EF4-FFF2-40B4-BE49-F238E27FC236}">
                <a16:creationId xmlns:a16="http://schemas.microsoft.com/office/drawing/2014/main" id="{9C5AC11B-536F-4E87-80A4-EB37A35AEA05}"/>
              </a:ext>
            </a:extLst>
          </p:cNvPr>
          <p:cNvPicPr>
            <a:picLocks noChangeAspect="1"/>
          </p:cNvPicPr>
          <p:nvPr/>
        </p:nvPicPr>
        <p:blipFill>
          <a:blip r:embed="rId3"/>
          <a:stretch>
            <a:fillRect/>
          </a:stretch>
        </p:blipFill>
        <p:spPr>
          <a:xfrm>
            <a:off x="541048" y="1577337"/>
            <a:ext cx="630994" cy="630994"/>
          </a:xfrm>
          <a:prstGeom prst="rect">
            <a:avLst/>
          </a:prstGeom>
        </p:spPr>
      </p:pic>
      <p:sp>
        <p:nvSpPr>
          <p:cNvPr id="156" name="Down Arrow 62">
            <a:extLst>
              <a:ext uri="{FF2B5EF4-FFF2-40B4-BE49-F238E27FC236}">
                <a16:creationId xmlns:a16="http://schemas.microsoft.com/office/drawing/2014/main" id="{50EE2F96-76A7-4B3F-9F35-694C0D5E3E78}"/>
              </a:ext>
            </a:extLst>
          </p:cNvPr>
          <p:cNvSpPr/>
          <p:nvPr/>
        </p:nvSpPr>
        <p:spPr bwMode="gray">
          <a:xfrm>
            <a:off x="1757108" y="3243859"/>
            <a:ext cx="369645" cy="2210326"/>
          </a:xfrm>
          <a:prstGeom prst="downArrow">
            <a:avLst/>
          </a:prstGeom>
          <a:solidFill>
            <a:schemeClr val="tx1"/>
          </a:solidFill>
          <a:ln w="6350" algn="ctr">
            <a:solidFill>
              <a:schemeClr val="tx1"/>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94" name="Rounded Rectangle 100">
            <a:extLst>
              <a:ext uri="{FF2B5EF4-FFF2-40B4-BE49-F238E27FC236}">
                <a16:creationId xmlns:a16="http://schemas.microsoft.com/office/drawing/2014/main" id="{CE794861-5C29-44C0-9A47-40703DB6909D}"/>
              </a:ext>
            </a:extLst>
          </p:cNvPr>
          <p:cNvSpPr/>
          <p:nvPr/>
        </p:nvSpPr>
        <p:spPr bwMode="gray">
          <a:xfrm>
            <a:off x="501931" y="3580216"/>
            <a:ext cx="2880000" cy="1621382"/>
          </a:xfrm>
          <a:prstGeom prst="roundRect">
            <a:avLst>
              <a:gd name="adj" fmla="val 4369"/>
            </a:avLst>
          </a:prstGeom>
          <a:solidFill>
            <a:schemeClr val="bg1"/>
          </a:solidFill>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pic>
        <p:nvPicPr>
          <p:cNvPr id="54" name="Picture 53">
            <a:extLst>
              <a:ext uri="{FF2B5EF4-FFF2-40B4-BE49-F238E27FC236}">
                <a16:creationId xmlns:a16="http://schemas.microsoft.com/office/drawing/2014/main" id="{5D437236-1302-455D-94D6-65AB5912E6BD}"/>
              </a:ext>
            </a:extLst>
          </p:cNvPr>
          <p:cNvPicPr>
            <a:picLocks noChangeAspect="1"/>
          </p:cNvPicPr>
          <p:nvPr/>
        </p:nvPicPr>
        <p:blipFill>
          <a:blip r:embed="rId4"/>
          <a:stretch>
            <a:fillRect/>
          </a:stretch>
        </p:blipFill>
        <p:spPr>
          <a:xfrm>
            <a:off x="833760" y="2763826"/>
            <a:ext cx="445819" cy="445819"/>
          </a:xfrm>
          <a:prstGeom prst="rect">
            <a:avLst/>
          </a:prstGeom>
        </p:spPr>
      </p:pic>
      <p:pic>
        <p:nvPicPr>
          <p:cNvPr id="39" name="Picture 38">
            <a:extLst>
              <a:ext uri="{FF2B5EF4-FFF2-40B4-BE49-F238E27FC236}">
                <a16:creationId xmlns:a16="http://schemas.microsoft.com/office/drawing/2014/main" id="{95F949E5-8BD5-4E5F-A6AD-5EB0E6ABBF1A}"/>
              </a:ext>
            </a:extLst>
          </p:cNvPr>
          <p:cNvPicPr>
            <a:picLocks noChangeAspect="1"/>
          </p:cNvPicPr>
          <p:nvPr/>
        </p:nvPicPr>
        <p:blipFill>
          <a:blip r:embed="rId5"/>
          <a:stretch>
            <a:fillRect/>
          </a:stretch>
        </p:blipFill>
        <p:spPr>
          <a:xfrm>
            <a:off x="620930" y="4427501"/>
            <a:ext cx="708274" cy="708274"/>
          </a:xfrm>
          <a:prstGeom prst="rect">
            <a:avLst/>
          </a:prstGeom>
        </p:spPr>
      </p:pic>
      <p:pic>
        <p:nvPicPr>
          <p:cNvPr id="66" name="Picture 65">
            <a:extLst>
              <a:ext uri="{FF2B5EF4-FFF2-40B4-BE49-F238E27FC236}">
                <a16:creationId xmlns:a16="http://schemas.microsoft.com/office/drawing/2014/main" id="{8573874F-6A67-49F2-9A37-386B112ED88D}"/>
              </a:ext>
            </a:extLst>
          </p:cNvPr>
          <p:cNvPicPr>
            <a:picLocks noChangeAspect="1"/>
          </p:cNvPicPr>
          <p:nvPr/>
        </p:nvPicPr>
        <p:blipFill>
          <a:blip r:embed="rId6"/>
          <a:stretch>
            <a:fillRect/>
          </a:stretch>
        </p:blipFill>
        <p:spPr>
          <a:xfrm>
            <a:off x="761283" y="3805029"/>
            <a:ext cx="580712" cy="580712"/>
          </a:xfrm>
          <a:prstGeom prst="rect">
            <a:avLst/>
          </a:prstGeom>
        </p:spPr>
      </p:pic>
      <p:cxnSp>
        <p:nvCxnSpPr>
          <p:cNvPr id="33" name="Straight Arrow Connector 32"/>
          <p:cNvCxnSpPr>
            <a:cxnSpLocks/>
          </p:cNvCxnSpPr>
          <p:nvPr/>
        </p:nvCxnSpPr>
        <p:spPr>
          <a:xfrm>
            <a:off x="3525474" y="2444960"/>
            <a:ext cx="413480"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3" name="Down Arrow 62"/>
          <p:cNvSpPr/>
          <p:nvPr/>
        </p:nvSpPr>
        <p:spPr bwMode="gray">
          <a:xfrm>
            <a:off x="5912416" y="5208153"/>
            <a:ext cx="369645" cy="261861"/>
          </a:xfrm>
          <a:prstGeom prst="downArrow">
            <a:avLst/>
          </a:prstGeom>
          <a:solidFill>
            <a:schemeClr val="tx1"/>
          </a:solidFill>
          <a:ln w="6350" algn="ctr">
            <a:solidFill>
              <a:schemeClr val="tx1"/>
            </a:solidFill>
            <a:miter lim="800000"/>
            <a:headEnd/>
            <a:tailEnd/>
          </a:ln>
        </p:spPr>
        <p:txBody>
          <a:bodyPr lIns="89977" tIns="71981" rIns="89977" bIns="71981" rtlCol="0" anchor="ctr"/>
          <a:lstStyle/>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9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nvGrpSpPr>
          <p:cNvPr id="5" name="Group 4"/>
          <p:cNvGrpSpPr>
            <a:grpSpLocks noChangeAspect="1"/>
          </p:cNvGrpSpPr>
          <p:nvPr/>
        </p:nvGrpSpPr>
        <p:grpSpPr>
          <a:xfrm>
            <a:off x="1189682" y="2148198"/>
            <a:ext cx="1376340" cy="404690"/>
            <a:chOff x="8443882" y="2064086"/>
            <a:chExt cx="2095048" cy="544169"/>
          </a:xfrm>
          <a:solidFill>
            <a:schemeClr val="accent5"/>
          </a:solidFill>
        </p:grpSpPr>
        <p:sp>
          <p:nvSpPr>
            <p:cNvPr id="6" name="Flowchart: Decision 5"/>
            <p:cNvSpPr/>
            <p:nvPr/>
          </p:nvSpPr>
          <p:spPr bwMode="gray">
            <a:xfrm>
              <a:off x="9036166" y="2269489"/>
              <a:ext cx="144016" cy="144016"/>
            </a:xfrm>
            <a:prstGeom prst="flowChartDecision">
              <a:avLst/>
            </a:prstGeom>
            <a:grpFill/>
            <a:ln w="3175" algn="ctr">
              <a:solidFill>
                <a:schemeClr val="accent5"/>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998"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7" name="Rounded Rectangle 6"/>
            <p:cNvSpPr/>
            <p:nvPr/>
          </p:nvSpPr>
          <p:spPr>
            <a:xfrm>
              <a:off x="9330526" y="2064087"/>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8" name="Rounded Rectangle 7"/>
            <p:cNvSpPr/>
            <p:nvPr/>
          </p:nvSpPr>
          <p:spPr>
            <a:xfrm>
              <a:off x="9186542"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9" name="Rounded Rectangle 8"/>
            <p:cNvSpPr/>
            <p:nvPr/>
          </p:nvSpPr>
          <p:spPr>
            <a:xfrm>
              <a:off x="9772504" y="2066151"/>
              <a:ext cx="288000" cy="144000"/>
            </a:xfrm>
            <a:prstGeom prst="roundRect">
              <a:avLst>
                <a:gd name="adj" fmla="val 15075"/>
              </a:avLst>
            </a:prstGeom>
            <a:grpFill/>
            <a:ln w="3175" cap="flat" cmpd="sng" algn="ctr">
              <a:solidFill>
                <a:schemeClr val="accent5"/>
              </a:solidFill>
              <a:prstDash val="solid"/>
              <a:miter lim="800000"/>
            </a:ln>
            <a:effectLst/>
          </p:spPr>
          <p:txBody>
            <a:bodyPr lIns="0" tIns="0" rIns="0" bIns="0"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10" name="Rounded Rectangle 9"/>
            <p:cNvSpPr/>
            <p:nvPr/>
          </p:nvSpPr>
          <p:spPr>
            <a:xfrm>
              <a:off x="9546550"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7030A0"/>
                </a:solidFill>
                <a:effectLst/>
                <a:uLnTx/>
                <a:uFillTx/>
                <a:latin typeface="Calibri" panose="020F0502020204030204"/>
                <a:ea typeface="+mn-ea"/>
                <a:cs typeface="+mn-cs"/>
              </a:endParaRPr>
            </a:p>
          </p:txBody>
        </p:sp>
        <p:cxnSp>
          <p:nvCxnSpPr>
            <p:cNvPr id="11" name="Elbow Connector 10"/>
            <p:cNvCxnSpPr>
              <a:stCxn id="17" idx="3"/>
              <a:endCxn id="6" idx="1"/>
            </p:cNvCxnSpPr>
            <p:nvPr/>
          </p:nvCxnSpPr>
          <p:spPr>
            <a:xfrm>
              <a:off x="8979430" y="2136086"/>
              <a:ext cx="56736" cy="205411"/>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6" idx="0"/>
              <a:endCxn id="7" idx="1"/>
            </p:cNvCxnSpPr>
            <p:nvPr/>
          </p:nvCxnSpPr>
          <p:spPr>
            <a:xfrm rot="5400000" flipH="1" flipV="1">
              <a:off x="9152649" y="2091612"/>
              <a:ext cx="133402" cy="222352"/>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2"/>
              <a:endCxn id="8" idx="1"/>
            </p:cNvCxnSpPr>
            <p:nvPr/>
          </p:nvCxnSpPr>
          <p:spPr>
            <a:xfrm rot="16200000" flipH="1">
              <a:off x="9085983" y="2435696"/>
              <a:ext cx="122750" cy="78368"/>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2"/>
              <a:endCxn id="10" idx="0"/>
            </p:cNvCxnSpPr>
            <p:nvPr/>
          </p:nvCxnSpPr>
          <p:spPr>
            <a:xfrm rot="5400000">
              <a:off x="9676475" y="2224226"/>
              <a:ext cx="254104" cy="225954"/>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8" idx="3"/>
            </p:cNvCxnSpPr>
            <p:nvPr/>
          </p:nvCxnSpPr>
          <p:spPr>
            <a:xfrm rot="10800000">
              <a:off x="9474542" y="2536256"/>
              <a:ext cx="383358" cy="1"/>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691430" y="2464255"/>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17" name="Rounded Rectangle 16"/>
            <p:cNvSpPr/>
            <p:nvPr/>
          </p:nvSpPr>
          <p:spPr>
            <a:xfrm>
              <a:off x="8691430" y="2064086"/>
              <a:ext cx="288000" cy="144000"/>
            </a:xfrm>
            <a:prstGeom prst="roundRect">
              <a:avLst/>
            </a:prstGeom>
            <a:grpFill/>
            <a:ln w="3175" cap="flat" cmpd="sng" algn="ctr">
              <a:solidFill>
                <a:schemeClr val="accent5"/>
              </a:solidFill>
              <a:prstDash val="solid"/>
              <a:miter lim="800000"/>
            </a:ln>
            <a:effectLst/>
          </p:spPr>
          <p:txBody>
            <a:bodyPr lIns="0" tIns="0" rIns="0" bIns="0"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7030A0"/>
                </a:solidFill>
                <a:effectLst/>
                <a:uLnTx/>
                <a:uFillTx/>
                <a:latin typeface="Calibri" panose="020F0502020204030204"/>
                <a:ea typeface="+mn-ea"/>
                <a:cs typeface="+mn-cs"/>
              </a:endParaRPr>
            </a:p>
          </p:txBody>
        </p:sp>
        <p:cxnSp>
          <p:nvCxnSpPr>
            <p:cNvPr id="18" name="Straight Connector 17"/>
            <p:cNvCxnSpPr>
              <a:stCxn id="17" idx="2"/>
              <a:endCxn id="16" idx="0"/>
            </p:cNvCxnSpPr>
            <p:nvPr/>
          </p:nvCxnSpPr>
          <p:spPr>
            <a:xfrm>
              <a:off x="8835430" y="2208086"/>
              <a:ext cx="0" cy="256169"/>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gray">
            <a:xfrm>
              <a:off x="8443882" y="2064086"/>
              <a:ext cx="144000" cy="144000"/>
            </a:xfrm>
            <a:prstGeom prst="ellipse">
              <a:avLst/>
            </a:prstGeom>
            <a:grpFill/>
            <a:ln w="3175" algn="ctr">
              <a:solidFill>
                <a:schemeClr val="accent5"/>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998"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0" name="Oval 19"/>
            <p:cNvSpPr/>
            <p:nvPr/>
          </p:nvSpPr>
          <p:spPr bwMode="gray">
            <a:xfrm>
              <a:off x="10394930" y="2267019"/>
              <a:ext cx="144000" cy="144000"/>
            </a:xfrm>
            <a:prstGeom prst="ellipse">
              <a:avLst/>
            </a:prstGeom>
            <a:grpFill/>
            <a:ln w="3175" algn="ctr">
              <a:solidFill>
                <a:schemeClr val="accent5"/>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998"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1" name="Flowchart: Decision 20"/>
            <p:cNvSpPr/>
            <p:nvPr/>
          </p:nvSpPr>
          <p:spPr bwMode="gray">
            <a:xfrm>
              <a:off x="10178930" y="2267019"/>
              <a:ext cx="144016" cy="144016"/>
            </a:xfrm>
            <a:prstGeom prst="flowChartDecision">
              <a:avLst/>
            </a:prstGeom>
            <a:grpFill/>
            <a:ln w="3175" algn="ctr">
              <a:solidFill>
                <a:schemeClr val="accent5"/>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998"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cxnSp>
          <p:nvCxnSpPr>
            <p:cNvPr id="22" name="Straight Connector 21"/>
            <p:cNvCxnSpPr>
              <a:stCxn id="19" idx="6"/>
              <a:endCxn id="17" idx="1"/>
            </p:cNvCxnSpPr>
            <p:nvPr/>
          </p:nvCxnSpPr>
          <p:spPr>
            <a:xfrm>
              <a:off x="8587882" y="2136086"/>
              <a:ext cx="103548" cy="0"/>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 idx="3"/>
              <a:endCxn id="21" idx="1"/>
            </p:cNvCxnSpPr>
            <p:nvPr/>
          </p:nvCxnSpPr>
          <p:spPr>
            <a:xfrm>
              <a:off x="10060504" y="2138151"/>
              <a:ext cx="118426" cy="200876"/>
            </a:xfrm>
            <a:prstGeom prst="bentConnector3">
              <a:avLst>
                <a:gd name="adj1" fmla="val 50000"/>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2"/>
              <a:endCxn id="21" idx="3"/>
            </p:cNvCxnSpPr>
            <p:nvPr/>
          </p:nvCxnSpPr>
          <p:spPr>
            <a:xfrm flipH="1">
              <a:off x="10322946" y="2339019"/>
              <a:ext cx="71984" cy="8"/>
            </a:xfrm>
            <a:prstGeom prst="line">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1" idx="2"/>
              <a:endCxn id="10" idx="3"/>
            </p:cNvCxnSpPr>
            <p:nvPr/>
          </p:nvCxnSpPr>
          <p:spPr>
            <a:xfrm rot="5400000">
              <a:off x="9980134" y="2265451"/>
              <a:ext cx="125220" cy="416388"/>
            </a:xfrm>
            <a:prstGeom prst="bentConnector2">
              <a:avLst/>
            </a:prstGeom>
            <a:grpFill/>
            <a:ln w="31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275856" y="2585063"/>
            <a:ext cx="1208665" cy="169277"/>
          </a:xfrm>
          <a:prstGeom prst="rect">
            <a:avLst/>
          </a:prstGeom>
          <a:solidFill>
            <a:schemeClr val="bg1"/>
          </a:solidFill>
          <a:ln>
            <a:noFill/>
          </a:ln>
        </p:spPr>
        <p:txBody>
          <a:bodyPr wrap="squar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E35500"/>
                </a:solidFill>
                <a:effectLst/>
                <a:uLnTx/>
                <a:uFillTx/>
                <a:latin typeface="Arial"/>
                <a:ea typeface="Arial Unicode MS" pitchFamily="34" charset="-128"/>
                <a:cs typeface="Arial Unicode MS" pitchFamily="34" charset="-128"/>
              </a:rPr>
              <a:t>Solution Processes</a:t>
            </a:r>
          </a:p>
        </p:txBody>
      </p:sp>
      <p:sp>
        <p:nvSpPr>
          <p:cNvPr id="101" name="Rounded Rectangle 100"/>
          <p:cNvSpPr/>
          <p:nvPr/>
        </p:nvSpPr>
        <p:spPr bwMode="gray">
          <a:xfrm>
            <a:off x="496119" y="1614094"/>
            <a:ext cx="2880000" cy="1621382"/>
          </a:xfrm>
          <a:prstGeom prst="roundRect">
            <a:avLst>
              <a:gd name="adj" fmla="val 4369"/>
            </a:avLst>
          </a:prstGeom>
          <a:ln w="28575">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E35500"/>
              </a:solidFill>
              <a:effectLst/>
              <a:uLnTx/>
              <a:uFillTx/>
              <a:latin typeface="Arial"/>
              <a:ea typeface="Arial Unicode MS" pitchFamily="34" charset="-128"/>
              <a:cs typeface="Arial Unicode MS" pitchFamily="34" charset="-128"/>
            </a:endParaRPr>
          </a:p>
        </p:txBody>
      </p:sp>
      <p:cxnSp>
        <p:nvCxnSpPr>
          <p:cNvPr id="150" name="Straight Arrow Connector 149">
            <a:extLst>
              <a:ext uri="{FF2B5EF4-FFF2-40B4-BE49-F238E27FC236}">
                <a16:creationId xmlns:a16="http://schemas.microsoft.com/office/drawing/2014/main" id="{D146E31F-B499-4008-A2F9-36253E8DB5EE}"/>
              </a:ext>
            </a:extLst>
          </p:cNvPr>
          <p:cNvCxnSpPr>
            <a:cxnSpLocks/>
          </p:cNvCxnSpPr>
          <p:nvPr/>
        </p:nvCxnSpPr>
        <p:spPr>
          <a:xfrm>
            <a:off x="8255374" y="4057415"/>
            <a:ext cx="449468" cy="16428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cxnSpLocks/>
          </p:cNvCxnSpPr>
          <p:nvPr/>
        </p:nvCxnSpPr>
        <p:spPr>
          <a:xfrm>
            <a:off x="3525474" y="4319017"/>
            <a:ext cx="468188" cy="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1AF9F224-7922-4BD2-8C9E-0AFF54AA5578}"/>
              </a:ext>
            </a:extLst>
          </p:cNvPr>
          <p:cNvCxnSpPr>
            <a:cxnSpLocks/>
          </p:cNvCxnSpPr>
          <p:nvPr/>
        </p:nvCxnSpPr>
        <p:spPr>
          <a:xfrm flipV="1">
            <a:off x="8232854" y="2618882"/>
            <a:ext cx="466935" cy="19488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204B0B2D-7895-4A0B-BDCD-9B76B68AF918}"/>
              </a:ext>
            </a:extLst>
          </p:cNvPr>
          <p:cNvSpPr>
            <a:spLocks noGrp="1"/>
          </p:cNvSpPr>
          <p:nvPr>
            <p:ph type="title"/>
          </p:nvPr>
        </p:nvSpPr>
        <p:spPr>
          <a:xfrm>
            <a:off x="504001" y="504000"/>
            <a:ext cx="11186476" cy="646331"/>
          </a:xfrm>
        </p:spPr>
        <p:txBody>
          <a:bodyPr/>
          <a:lstStyle/>
          <a:p>
            <a:r>
              <a:rPr lang="en-US"/>
              <a:t>Requirement Driven Implementation</a:t>
            </a:r>
            <a:br>
              <a:rPr lang="en-US"/>
            </a:br>
            <a:r>
              <a:rPr lang="en-US" sz="1800" b="0"/>
              <a:t>End-to-end implementation model</a:t>
            </a:r>
            <a:endParaRPr lang="en-US" sz="1800" b="0">
              <a:cs typeface="Arial"/>
            </a:endParaRPr>
          </a:p>
        </p:txBody>
      </p:sp>
      <p:grpSp>
        <p:nvGrpSpPr>
          <p:cNvPr id="70" name="Group 69">
            <a:extLst>
              <a:ext uri="{FF2B5EF4-FFF2-40B4-BE49-F238E27FC236}">
                <a16:creationId xmlns:a16="http://schemas.microsoft.com/office/drawing/2014/main" id="{2D247649-080F-4E0A-9238-442B4446B7CD}"/>
              </a:ext>
            </a:extLst>
          </p:cNvPr>
          <p:cNvGrpSpPr/>
          <p:nvPr/>
        </p:nvGrpSpPr>
        <p:grpSpPr>
          <a:xfrm>
            <a:off x="8819056" y="3407678"/>
            <a:ext cx="2880000" cy="1768074"/>
            <a:chOff x="8819056" y="3407678"/>
            <a:chExt cx="2880000" cy="1768074"/>
          </a:xfrm>
        </p:grpSpPr>
        <p:sp>
          <p:nvSpPr>
            <p:cNvPr id="88" name="Rounded Rectangle 87"/>
            <p:cNvSpPr/>
            <p:nvPr/>
          </p:nvSpPr>
          <p:spPr bwMode="gray">
            <a:xfrm>
              <a:off x="8819056" y="3555752"/>
              <a:ext cx="2880000" cy="1620000"/>
            </a:xfrm>
            <a:prstGeom prst="roundRect">
              <a:avLst>
                <a:gd name="adj" fmla="val 4369"/>
              </a:avLst>
            </a:prstGeom>
            <a:solidFill>
              <a:schemeClr val="bg1"/>
            </a:solidFill>
            <a:ln w="28575">
              <a:solidFill>
                <a:schemeClr val="accent3"/>
              </a:solidFill>
              <a:headEnd/>
              <a:tailEnd/>
            </a:ln>
          </p:spPr>
          <p:style>
            <a:lnRef idx="2">
              <a:schemeClr val="accent5"/>
            </a:lnRef>
            <a:fillRef idx="1">
              <a:schemeClr val="lt1"/>
            </a:fillRef>
            <a:effectRef idx="0">
              <a:schemeClr val="accent5"/>
            </a:effectRef>
            <a:fontRef idx="minor">
              <a:schemeClr val="dk1"/>
            </a:fontRef>
          </p:style>
          <p:txBody>
            <a:bodyPr lIns="89954" tIns="71962" rIns="89954" bIns="71962" rtlCol="0" anchor="t"/>
            <a:lstStyle/>
            <a:p>
              <a:pPr marL="0" marR="0" lvl="0" indent="0" algn="l"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Change and Deployment </a:t>
              </a:r>
              <a:b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Management</a:t>
              </a:r>
              <a:br>
                <a:rPr kumimoji="0" lang="en-US" sz="1200" b="0" i="0" u="none" strike="noStrike" kern="0" cap="none" spc="0" normalizeH="0" baseline="0" noProof="0">
                  <a:ln>
                    <a:noFill/>
                  </a:ln>
                  <a:solidFill>
                    <a:srgbClr val="4FB81C">
                      <a:lumMod val="75000"/>
                    </a:srgbClr>
                  </a:solidFill>
                  <a:effectLst/>
                  <a:uLnTx/>
                  <a:uFillTx/>
                  <a:latin typeface="Arial"/>
                  <a:ea typeface="Arial Unicode MS" pitchFamily="34" charset="-128"/>
                  <a:cs typeface="Arial Unicode MS" pitchFamily="34" charset="-128"/>
                </a:rPr>
              </a:br>
              <a:endParaRPr kumimoji="0" lang="en-US" sz="1200" b="0" i="0" u="none" strike="noStrike" kern="0" cap="none" spc="0" normalizeH="0" baseline="0" noProof="0">
                <a:ln>
                  <a:noFill/>
                </a:ln>
                <a:solidFill>
                  <a:srgbClr val="4FB81C">
                    <a:lumMod val="75000"/>
                  </a:srgbClr>
                </a:solidFill>
                <a:effectLst/>
                <a:uLnTx/>
                <a:uFillTx/>
                <a:latin typeface="Arial"/>
                <a:ea typeface="Arial Unicode MS" pitchFamily="34" charset="-128"/>
                <a:cs typeface="Arial Unicode MS" pitchFamily="34" charset="-128"/>
              </a:endParaRPr>
            </a:p>
          </p:txBody>
        </p:sp>
        <p:pic>
          <p:nvPicPr>
            <p:cNvPr id="47" name="Picture 46">
              <a:extLst>
                <a:ext uri="{FF2B5EF4-FFF2-40B4-BE49-F238E27FC236}">
                  <a16:creationId xmlns:a16="http://schemas.microsoft.com/office/drawing/2014/main" id="{E8E2940B-81CE-4919-B262-EA1FE63D0613}"/>
                </a:ext>
              </a:extLst>
            </p:cNvPr>
            <p:cNvPicPr>
              <a:picLocks noChangeAspect="1"/>
            </p:cNvPicPr>
            <p:nvPr/>
          </p:nvPicPr>
          <p:blipFill>
            <a:blip r:embed="rId7"/>
            <a:stretch>
              <a:fillRect/>
            </a:stretch>
          </p:blipFill>
          <p:spPr>
            <a:xfrm flipH="1">
              <a:off x="10728390" y="3407678"/>
              <a:ext cx="936231" cy="936231"/>
            </a:xfrm>
            <a:prstGeom prst="rect">
              <a:avLst/>
            </a:prstGeom>
          </p:spPr>
        </p:pic>
        <p:sp>
          <p:nvSpPr>
            <p:cNvPr id="29" name="Oval 28"/>
            <p:cNvSpPr>
              <a:spLocks noChangeAspect="1"/>
            </p:cNvSpPr>
            <p:nvPr/>
          </p:nvSpPr>
          <p:spPr bwMode="gray">
            <a:xfrm>
              <a:off x="9945255" y="4216592"/>
              <a:ext cx="539718" cy="540000"/>
            </a:xfrm>
            <a:prstGeom prst="ellipse">
              <a:avLst/>
            </a:prstGeom>
            <a:solidFill>
              <a:schemeClr val="bg1"/>
            </a:solidFill>
            <a:ln w="28575" algn="ctr">
              <a:solidFill>
                <a:schemeClr val="accent3"/>
              </a:solidFill>
              <a:miter lim="800000"/>
              <a:headEnd/>
              <a:tailEnd/>
            </a:ln>
          </p:spPr>
          <p:txBody>
            <a:bodyPr lIns="89954" tIns="71962" rIns="89954" bIns="71962"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8FD3"/>
                  </a:solidFill>
                  <a:effectLst/>
                  <a:uLnTx/>
                  <a:uFillTx/>
                  <a:latin typeface="BusinessSuiteInAppSymbols"/>
                  <a:ea typeface="+mn-ea"/>
                  <a:cs typeface="+mn-cs"/>
                </a:rPr>
                <a:t></a:t>
              </a:r>
              <a:endParaRPr kumimoji="0" lang="en-US" sz="2350" b="0" i="0" u="none" strike="noStrike" kern="0" cap="none" spc="0" normalizeH="0" baseline="0" noProof="0">
                <a:ln>
                  <a:noFill/>
                </a:ln>
                <a:solidFill>
                  <a:srgbClr val="008FD3"/>
                </a:solidFill>
                <a:effectLst/>
                <a:uLnTx/>
                <a:uFillTx/>
                <a:latin typeface="SAP-icons"/>
                <a:ea typeface="+mn-ea"/>
                <a:cs typeface="+mn-cs"/>
              </a:endParaRPr>
            </a:p>
          </p:txBody>
        </p:sp>
        <p:sp>
          <p:nvSpPr>
            <p:cNvPr id="31" name="TextBox 30"/>
            <p:cNvSpPr txBox="1"/>
            <p:nvPr/>
          </p:nvSpPr>
          <p:spPr>
            <a:xfrm>
              <a:off x="9485751" y="4820654"/>
              <a:ext cx="1458733" cy="169277"/>
            </a:xfrm>
            <a:prstGeom prst="rect">
              <a:avLst/>
            </a:prstGeom>
            <a:noFill/>
            <a:ln>
              <a:noFill/>
            </a:ln>
          </p:spPr>
          <p:txBody>
            <a:bodyPr wrap="non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008FD3"/>
                  </a:solidFill>
                  <a:effectLst/>
                  <a:uLnTx/>
                  <a:uFillTx/>
                  <a:latin typeface="Arial"/>
                  <a:ea typeface="Arial Unicode MS" pitchFamily="34" charset="-128"/>
                  <a:cs typeface="Arial Unicode MS" pitchFamily="34" charset="-128"/>
                </a:rPr>
                <a:t>Features and Releases</a:t>
              </a:r>
            </a:p>
          </p:txBody>
        </p:sp>
      </p:grpSp>
      <p:sp>
        <p:nvSpPr>
          <p:cNvPr id="72" name="Oval 71">
            <a:extLst>
              <a:ext uri="{FF2B5EF4-FFF2-40B4-BE49-F238E27FC236}">
                <a16:creationId xmlns:a16="http://schemas.microsoft.com/office/drawing/2014/main" id="{BF0793BE-F4E7-4C71-8568-20570E246729}"/>
              </a:ext>
            </a:extLst>
          </p:cNvPr>
          <p:cNvSpPr>
            <a:spLocks noChangeAspect="1"/>
          </p:cNvSpPr>
          <p:nvPr/>
        </p:nvSpPr>
        <p:spPr bwMode="gray">
          <a:xfrm>
            <a:off x="2725114" y="2145898"/>
            <a:ext cx="539718" cy="540000"/>
          </a:xfrm>
          <a:prstGeom prst="ellipse">
            <a:avLst/>
          </a:prstGeom>
          <a:solidFill>
            <a:schemeClr val="bg1"/>
          </a:solidFill>
          <a:ln w="28575" algn="ctr">
            <a:solidFill>
              <a:schemeClr val="accent5"/>
            </a:solidFill>
            <a:miter lim="800000"/>
            <a:headEnd/>
            <a:tailEnd/>
          </a:ln>
        </p:spPr>
        <p:txBody>
          <a:bodyPr lIns="89954" tIns="71962" rIns="89954" bIns="71962"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E35500"/>
                </a:solidFill>
                <a:effectLst/>
                <a:uLnTx/>
                <a:uFillTx/>
                <a:latin typeface="SAP-icons" pitchFamily="2" charset="0"/>
                <a:ea typeface="+mn-ea"/>
                <a:cs typeface="+mn-cs"/>
              </a:rPr>
              <a:t></a:t>
            </a:r>
            <a:endParaRPr kumimoji="0" lang="en-US" sz="2400" b="0" i="0" u="none" strike="noStrike" kern="1200" cap="none" spc="0" normalizeH="0" baseline="0" noProof="0">
              <a:ln>
                <a:noFill/>
              </a:ln>
              <a:solidFill>
                <a:srgbClr val="E35500"/>
              </a:solidFill>
              <a:effectLst/>
              <a:uLnTx/>
              <a:uFillTx/>
              <a:latin typeface="SAP-icons"/>
              <a:ea typeface="+mn-ea"/>
              <a:cs typeface="+mn-cs"/>
            </a:endParaRPr>
          </a:p>
        </p:txBody>
      </p:sp>
      <p:grpSp>
        <p:nvGrpSpPr>
          <p:cNvPr id="69" name="Group 68">
            <a:extLst>
              <a:ext uri="{FF2B5EF4-FFF2-40B4-BE49-F238E27FC236}">
                <a16:creationId xmlns:a16="http://schemas.microsoft.com/office/drawing/2014/main" id="{6EA9615A-BB6E-4006-81BE-C5BA7F918958}"/>
              </a:ext>
            </a:extLst>
          </p:cNvPr>
          <p:cNvGrpSpPr/>
          <p:nvPr/>
        </p:nvGrpSpPr>
        <p:grpSpPr>
          <a:xfrm>
            <a:off x="8819056" y="1609585"/>
            <a:ext cx="2880000" cy="1620000"/>
            <a:chOff x="8819056" y="1609585"/>
            <a:chExt cx="2880000" cy="1620000"/>
          </a:xfrm>
        </p:grpSpPr>
        <p:sp>
          <p:nvSpPr>
            <p:cNvPr id="116" name="Rounded Rectangle 115"/>
            <p:cNvSpPr/>
            <p:nvPr/>
          </p:nvSpPr>
          <p:spPr bwMode="gray">
            <a:xfrm>
              <a:off x="8819056" y="1609585"/>
              <a:ext cx="2880000" cy="1620000"/>
            </a:xfrm>
            <a:prstGeom prst="roundRect">
              <a:avLst>
                <a:gd name="adj" fmla="val 4369"/>
              </a:avLst>
            </a:prstGeom>
            <a:solidFill>
              <a:schemeClr val="bg1"/>
            </a:solidFill>
            <a:ln w="2857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marL="0" marR="0" lvl="0" indent="0" algn="l"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36" name="Picture 35">
              <a:extLst>
                <a:ext uri="{FF2B5EF4-FFF2-40B4-BE49-F238E27FC236}">
                  <a16:creationId xmlns:a16="http://schemas.microsoft.com/office/drawing/2014/main" id="{0446E128-0668-44FE-96E2-F6C928FC8B38}"/>
                </a:ext>
              </a:extLst>
            </p:cNvPr>
            <p:cNvPicPr>
              <a:picLocks noChangeAspect="1"/>
            </p:cNvPicPr>
            <p:nvPr/>
          </p:nvPicPr>
          <p:blipFill>
            <a:blip r:embed="rId8"/>
            <a:stretch>
              <a:fillRect/>
            </a:stretch>
          </p:blipFill>
          <p:spPr>
            <a:xfrm>
              <a:off x="10979503" y="1656848"/>
              <a:ext cx="539719" cy="539719"/>
            </a:xfrm>
            <a:prstGeom prst="rect">
              <a:avLst/>
            </a:prstGeom>
          </p:spPr>
        </p:pic>
        <p:sp>
          <p:nvSpPr>
            <p:cNvPr id="146" name="Oval 145">
              <a:extLst>
                <a:ext uri="{FF2B5EF4-FFF2-40B4-BE49-F238E27FC236}">
                  <a16:creationId xmlns:a16="http://schemas.microsoft.com/office/drawing/2014/main" id="{D7E7CEBE-F1A8-44C0-994F-817C48E09E9A}"/>
                </a:ext>
              </a:extLst>
            </p:cNvPr>
            <p:cNvSpPr>
              <a:spLocks noChangeAspect="1"/>
            </p:cNvSpPr>
            <p:nvPr/>
          </p:nvSpPr>
          <p:spPr bwMode="gray">
            <a:xfrm>
              <a:off x="9975495" y="2206518"/>
              <a:ext cx="539718" cy="540000"/>
            </a:xfrm>
            <a:prstGeom prst="ellipse">
              <a:avLst/>
            </a:prstGeom>
            <a:solidFill>
              <a:schemeClr val="bg1"/>
            </a:solidFill>
            <a:ln w="28575" algn="ctr">
              <a:solidFill>
                <a:schemeClr val="accent1"/>
              </a:solidFill>
              <a:miter lim="800000"/>
              <a:headEnd/>
              <a:tailEnd/>
            </a:ln>
          </p:spPr>
          <p:txBody>
            <a:bodyPr lIns="89954" tIns="71962" rIns="89954" bIns="71962"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solidFill>
                    <a:srgbClr val="F0AB00"/>
                  </a:solidFill>
                  <a:effectLst/>
                  <a:uLnTx/>
                  <a:uFillTx/>
                  <a:latin typeface="SAP-icons"/>
                  <a:ea typeface="+mn-ea"/>
                  <a:cs typeface="+mn-cs"/>
                </a:rPr>
                <a:t></a:t>
              </a:r>
            </a:p>
          </p:txBody>
        </p:sp>
        <p:sp>
          <p:nvSpPr>
            <p:cNvPr id="147" name="TextBox 146">
              <a:extLst>
                <a:ext uri="{FF2B5EF4-FFF2-40B4-BE49-F238E27FC236}">
                  <a16:creationId xmlns:a16="http://schemas.microsoft.com/office/drawing/2014/main" id="{3AA76FA2-4E52-45B1-9070-1E8E89DCA0A3}"/>
                </a:ext>
              </a:extLst>
            </p:cNvPr>
            <p:cNvSpPr txBox="1"/>
            <p:nvPr/>
          </p:nvSpPr>
          <p:spPr>
            <a:xfrm>
              <a:off x="9888685" y="2810580"/>
              <a:ext cx="713337" cy="169277"/>
            </a:xfrm>
            <a:prstGeom prst="rect">
              <a:avLst/>
            </a:prstGeom>
            <a:noFill/>
            <a:ln>
              <a:noFill/>
            </a:ln>
          </p:spPr>
          <p:txBody>
            <a:bodyPr wrap="non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Test Cases</a:t>
              </a:r>
            </a:p>
          </p:txBody>
        </p:sp>
        <p:sp>
          <p:nvSpPr>
            <p:cNvPr id="53" name="TextBox 52">
              <a:extLst>
                <a:ext uri="{FF2B5EF4-FFF2-40B4-BE49-F238E27FC236}">
                  <a16:creationId xmlns:a16="http://schemas.microsoft.com/office/drawing/2014/main" id="{C7DE1C58-EA2F-4A2B-9E79-B77D6EA418F2}"/>
                </a:ext>
              </a:extLst>
            </p:cNvPr>
            <p:cNvSpPr txBox="1"/>
            <p:nvPr/>
          </p:nvSpPr>
          <p:spPr>
            <a:xfrm>
              <a:off x="9655275" y="1815546"/>
              <a:ext cx="1237518"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Test Management</a:t>
              </a:r>
            </a:p>
          </p:txBody>
        </p:sp>
      </p:grpSp>
      <p:sp>
        <p:nvSpPr>
          <p:cNvPr id="80" name="TextBox 79">
            <a:extLst>
              <a:ext uri="{FF2B5EF4-FFF2-40B4-BE49-F238E27FC236}">
                <a16:creationId xmlns:a16="http://schemas.microsoft.com/office/drawing/2014/main" id="{53618257-AA39-431F-924F-5828F31E0B61}"/>
              </a:ext>
            </a:extLst>
          </p:cNvPr>
          <p:cNvSpPr txBox="1"/>
          <p:nvPr/>
        </p:nvSpPr>
        <p:spPr>
          <a:xfrm>
            <a:off x="2810627" y="2739751"/>
            <a:ext cx="368692" cy="169277"/>
          </a:xfrm>
          <a:prstGeom prst="rect">
            <a:avLst/>
          </a:prstGeom>
          <a:noFill/>
        </p:spPr>
        <p:txBody>
          <a:bodyPr wrap="non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E35500"/>
                </a:solidFill>
                <a:effectLst/>
                <a:uLnTx/>
                <a:uFillTx/>
                <a:latin typeface="Arial"/>
                <a:ea typeface="Arial Unicode MS" pitchFamily="34" charset="-128"/>
                <a:cs typeface="Arial Unicode MS" pitchFamily="34" charset="-128"/>
              </a:rPr>
              <a:t>Notes</a:t>
            </a:r>
          </a:p>
        </p:txBody>
      </p:sp>
      <p:sp>
        <p:nvSpPr>
          <p:cNvPr id="81" name="TextBox 80">
            <a:extLst>
              <a:ext uri="{FF2B5EF4-FFF2-40B4-BE49-F238E27FC236}">
                <a16:creationId xmlns:a16="http://schemas.microsoft.com/office/drawing/2014/main" id="{BD160F3F-6EB8-47E0-A572-F780F9541997}"/>
              </a:ext>
            </a:extLst>
          </p:cNvPr>
          <p:cNvSpPr txBox="1"/>
          <p:nvPr/>
        </p:nvSpPr>
        <p:spPr>
          <a:xfrm>
            <a:off x="1291309" y="1800897"/>
            <a:ext cx="1492396"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E35500"/>
                </a:solidFill>
                <a:effectLst/>
                <a:uLnTx/>
                <a:uFillTx/>
                <a:latin typeface="Arial"/>
                <a:ea typeface="Arial Unicode MS" pitchFamily="34" charset="-128"/>
                <a:cs typeface="Arial Unicode MS" pitchFamily="34" charset="-128"/>
              </a:rPr>
              <a:t>Process Management</a:t>
            </a:r>
          </a:p>
        </p:txBody>
      </p:sp>
      <p:grpSp>
        <p:nvGrpSpPr>
          <p:cNvPr id="71" name="Group 70">
            <a:extLst>
              <a:ext uri="{FF2B5EF4-FFF2-40B4-BE49-F238E27FC236}">
                <a16:creationId xmlns:a16="http://schemas.microsoft.com/office/drawing/2014/main" id="{FA61F31E-15D3-4CD9-8BE9-4DC0DC65EFE2}"/>
              </a:ext>
            </a:extLst>
          </p:cNvPr>
          <p:cNvGrpSpPr/>
          <p:nvPr/>
        </p:nvGrpSpPr>
        <p:grpSpPr>
          <a:xfrm>
            <a:off x="4081587" y="1530958"/>
            <a:ext cx="4032000" cy="3662927"/>
            <a:chOff x="4081587" y="1530958"/>
            <a:chExt cx="4032000" cy="3662927"/>
          </a:xfrm>
        </p:grpSpPr>
        <p:pic>
          <p:nvPicPr>
            <p:cNvPr id="58" name="Picture 57">
              <a:extLst>
                <a:ext uri="{FF2B5EF4-FFF2-40B4-BE49-F238E27FC236}">
                  <a16:creationId xmlns:a16="http://schemas.microsoft.com/office/drawing/2014/main" id="{FCB97337-6324-4395-BD93-EDEF57F2D4DC}"/>
                </a:ext>
              </a:extLst>
            </p:cNvPr>
            <p:cNvPicPr>
              <a:picLocks noChangeAspect="1"/>
            </p:cNvPicPr>
            <p:nvPr/>
          </p:nvPicPr>
          <p:blipFill>
            <a:blip r:embed="rId9"/>
            <a:stretch>
              <a:fillRect/>
            </a:stretch>
          </p:blipFill>
          <p:spPr>
            <a:xfrm>
              <a:off x="7299457" y="1599351"/>
              <a:ext cx="688476" cy="688476"/>
            </a:xfrm>
            <a:prstGeom prst="rect">
              <a:avLst/>
            </a:prstGeom>
          </p:spPr>
        </p:pic>
        <p:grpSp>
          <p:nvGrpSpPr>
            <p:cNvPr id="52" name="Group 51">
              <a:extLst>
                <a:ext uri="{FF2B5EF4-FFF2-40B4-BE49-F238E27FC236}">
                  <a16:creationId xmlns:a16="http://schemas.microsoft.com/office/drawing/2014/main" id="{D9209A15-8B63-469B-A79C-634D6E5F989F}"/>
                </a:ext>
              </a:extLst>
            </p:cNvPr>
            <p:cNvGrpSpPr>
              <a:grpSpLocks noChangeAspect="1"/>
            </p:cNvGrpSpPr>
            <p:nvPr/>
          </p:nvGrpSpPr>
          <p:grpSpPr>
            <a:xfrm>
              <a:off x="4298137" y="1530958"/>
              <a:ext cx="781295" cy="781295"/>
              <a:chOff x="7693685" y="272071"/>
              <a:chExt cx="1572846" cy="1572846"/>
            </a:xfrm>
          </p:grpSpPr>
          <p:pic>
            <p:nvPicPr>
              <p:cNvPr id="50" name="Picture 49">
                <a:extLst>
                  <a:ext uri="{FF2B5EF4-FFF2-40B4-BE49-F238E27FC236}">
                    <a16:creationId xmlns:a16="http://schemas.microsoft.com/office/drawing/2014/main" id="{F8F78C67-DC1C-4B70-B945-6204A9D5D38A}"/>
                  </a:ext>
                </a:extLst>
              </p:cNvPr>
              <p:cNvPicPr>
                <a:picLocks noChangeAspect="1"/>
              </p:cNvPicPr>
              <p:nvPr/>
            </p:nvPicPr>
            <p:blipFill>
              <a:blip r:embed="rId10"/>
              <a:stretch>
                <a:fillRect/>
              </a:stretch>
            </p:blipFill>
            <p:spPr>
              <a:xfrm>
                <a:off x="7693685" y="272071"/>
                <a:ext cx="1572846" cy="1572846"/>
              </a:xfrm>
              <a:prstGeom prst="rect">
                <a:avLst/>
              </a:prstGeom>
            </p:spPr>
          </p:pic>
          <p:sp>
            <p:nvSpPr>
              <p:cNvPr id="51" name="Rectangle 50">
                <a:extLst>
                  <a:ext uri="{FF2B5EF4-FFF2-40B4-BE49-F238E27FC236}">
                    <a16:creationId xmlns:a16="http://schemas.microsoft.com/office/drawing/2014/main" id="{DBE559C1-B707-4C70-94D9-A4C42198585F}"/>
                  </a:ext>
                </a:extLst>
              </p:cNvPr>
              <p:cNvSpPr/>
              <p:nvPr/>
            </p:nvSpPr>
            <p:spPr bwMode="gray">
              <a:xfrm>
                <a:off x="7762875" y="480495"/>
                <a:ext cx="1409700" cy="164824"/>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grpSp>
        <p:sp>
          <p:nvSpPr>
            <p:cNvPr id="30" name="TextBox 29"/>
            <p:cNvSpPr txBox="1"/>
            <p:nvPr/>
          </p:nvSpPr>
          <p:spPr>
            <a:xfrm>
              <a:off x="4167029" y="2831096"/>
              <a:ext cx="878446" cy="169277"/>
            </a:xfrm>
            <a:prstGeom prst="rect">
              <a:avLst/>
            </a:prstGeom>
            <a:noFill/>
          </p:spPr>
          <p:txBody>
            <a:bodyPr wrap="none" lIns="0" tIns="0" rIns="0" bIns="0" rtlCol="0">
              <a:spAutoFit/>
            </a:bodyPr>
            <a:lstStyle/>
            <a:p>
              <a:pPr marL="0" marR="0" lvl="0" indent="0" algn="l"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760A85">
                      <a:lumMod val="60000"/>
                      <a:lumOff val="40000"/>
                    </a:srgbClr>
                  </a:solidFill>
                  <a:effectLst/>
                  <a:uLnTx/>
                  <a:uFillTx/>
                  <a:latin typeface="Arial"/>
                  <a:ea typeface="Arial Unicode MS" pitchFamily="34" charset="-128"/>
                  <a:cs typeface="Arial Unicode MS" pitchFamily="34" charset="-128"/>
                </a:rPr>
                <a:t>Requirements</a:t>
              </a:r>
            </a:p>
          </p:txBody>
        </p:sp>
        <p:cxnSp>
          <p:nvCxnSpPr>
            <p:cNvPr id="32" name="Straight Arrow Connector 31"/>
            <p:cNvCxnSpPr>
              <a:cxnSpLocks/>
            </p:cNvCxnSpPr>
            <p:nvPr/>
          </p:nvCxnSpPr>
          <p:spPr>
            <a:xfrm>
              <a:off x="5300801" y="2725867"/>
              <a:ext cx="408859" cy="279420"/>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Oval 82"/>
            <p:cNvSpPr>
              <a:spLocks noChangeAspect="1"/>
            </p:cNvSpPr>
            <p:nvPr/>
          </p:nvSpPr>
          <p:spPr bwMode="gray">
            <a:xfrm>
              <a:off x="5827728" y="2927107"/>
              <a:ext cx="539718" cy="540000"/>
            </a:xfrm>
            <a:prstGeom prst="ellipse">
              <a:avLst/>
            </a:prstGeom>
            <a:solidFill>
              <a:schemeClr val="bg1"/>
            </a:solidFill>
            <a:ln w="28575" algn="ctr">
              <a:solidFill>
                <a:schemeClr val="accent4"/>
              </a:solidFill>
              <a:miter lim="800000"/>
              <a:headEnd/>
              <a:tailEnd/>
            </a:ln>
          </p:spPr>
          <p:txBody>
            <a:bodyPr lIns="89954" tIns="71962" rIns="89954" bIns="71962"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B81C"/>
                  </a:solidFill>
                  <a:effectLst/>
                  <a:uLnTx/>
                  <a:uFillTx/>
                  <a:latin typeface="SAP-icons" panose="02000503000000000000" pitchFamily="2" charset="0"/>
                  <a:ea typeface="+mn-ea"/>
                  <a:cs typeface="+mn-cs"/>
                </a:rPr>
                <a:t></a:t>
              </a:r>
            </a:p>
          </p:txBody>
        </p:sp>
        <p:sp>
          <p:nvSpPr>
            <p:cNvPr id="84" name="TextBox 83"/>
            <p:cNvSpPr txBox="1"/>
            <p:nvPr/>
          </p:nvSpPr>
          <p:spPr>
            <a:xfrm>
              <a:off x="5709660" y="3559747"/>
              <a:ext cx="775853" cy="169277"/>
            </a:xfrm>
            <a:prstGeom prst="rect">
              <a:avLst/>
            </a:prstGeom>
            <a:noFill/>
          </p:spPr>
          <p:txBody>
            <a:bodyPr wrap="non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User Stories</a:t>
              </a:r>
            </a:p>
          </p:txBody>
        </p:sp>
        <p:sp>
          <p:nvSpPr>
            <p:cNvPr id="100" name="Rounded Rectangle 99"/>
            <p:cNvSpPr/>
            <p:nvPr/>
          </p:nvSpPr>
          <p:spPr bwMode="gray">
            <a:xfrm>
              <a:off x="4081587" y="1622425"/>
              <a:ext cx="4032000" cy="3571460"/>
            </a:xfrm>
            <a:prstGeom prst="roundRect">
              <a:avLst>
                <a:gd name="adj" fmla="val 4369"/>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76" name="Oval 75"/>
            <p:cNvSpPr>
              <a:spLocks noChangeAspect="1"/>
            </p:cNvSpPr>
            <p:nvPr/>
          </p:nvSpPr>
          <p:spPr bwMode="gray">
            <a:xfrm>
              <a:off x="4341459" y="2263881"/>
              <a:ext cx="540000" cy="540000"/>
            </a:xfrm>
            <a:prstGeom prst="ellipse">
              <a:avLst/>
            </a:prstGeom>
            <a:solidFill>
              <a:schemeClr val="bg1"/>
            </a:solidFill>
            <a:ln w="28575" algn="ctr">
              <a:solidFill>
                <a:schemeClr val="accent6">
                  <a:lumMod val="60000"/>
                  <a:lumOff val="40000"/>
                </a:schemeClr>
              </a:solidFill>
              <a:miter lim="800000"/>
              <a:headEnd/>
              <a:tailEnd/>
            </a:ln>
          </p:spPr>
          <p:txBody>
            <a:bodyPr lIns="90021" tIns="72017" rIns="90021" bIns="72017"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60A85">
                      <a:lumMod val="60000"/>
                      <a:lumOff val="40000"/>
                    </a:srgbClr>
                  </a:solidFill>
                  <a:effectLst/>
                  <a:uLnTx/>
                  <a:uFillTx/>
                  <a:latin typeface="SAP-icons"/>
                  <a:ea typeface="+mn-ea"/>
                  <a:cs typeface="+mn-cs"/>
                </a:rPr>
                <a:t></a:t>
              </a:r>
            </a:p>
          </p:txBody>
        </p:sp>
        <p:sp>
          <p:nvSpPr>
            <p:cNvPr id="91" name="Oval 90">
              <a:extLst>
                <a:ext uri="{FF2B5EF4-FFF2-40B4-BE49-F238E27FC236}">
                  <a16:creationId xmlns:a16="http://schemas.microsoft.com/office/drawing/2014/main" id="{1BD47774-E261-42DA-B508-19EFDB189FB1}"/>
                </a:ext>
              </a:extLst>
            </p:cNvPr>
            <p:cNvSpPr>
              <a:spLocks noChangeAspect="1"/>
            </p:cNvSpPr>
            <p:nvPr/>
          </p:nvSpPr>
          <p:spPr bwMode="gray">
            <a:xfrm>
              <a:off x="6421439" y="4011805"/>
              <a:ext cx="539718" cy="540000"/>
            </a:xfrm>
            <a:prstGeom prst="ellipse">
              <a:avLst/>
            </a:prstGeom>
            <a:solidFill>
              <a:schemeClr val="bg1"/>
            </a:solidFill>
            <a:ln w="28575" algn="ctr">
              <a:solidFill>
                <a:schemeClr val="tx1"/>
              </a:solidFill>
              <a:miter lim="800000"/>
              <a:headEnd/>
              <a:tailEnd/>
            </a:ln>
          </p:spPr>
          <p:txBody>
            <a:bodyPr lIns="89954" tIns="71962" rIns="89954" bIns="71962"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AP-icons" panose="02000503000000000000" pitchFamily="2" charset="0"/>
                  <a:ea typeface="+mn-ea"/>
                  <a:cs typeface="+mn-cs"/>
                </a:rPr>
                <a:t></a:t>
              </a:r>
              <a:endParaRPr kumimoji="0" lang="en-US" sz="2400" b="0" i="0" u="none" strike="noStrike" kern="1200" cap="none" spc="0" normalizeH="0" baseline="0" noProof="0">
                <a:ln>
                  <a:noFill/>
                </a:ln>
                <a:effectLst/>
                <a:uLnTx/>
                <a:uFillTx/>
                <a:latin typeface="SAP-icons"/>
                <a:ea typeface="+mn-ea"/>
                <a:cs typeface="+mn-cs"/>
              </a:endParaRPr>
            </a:p>
          </p:txBody>
        </p:sp>
        <p:sp>
          <p:nvSpPr>
            <p:cNvPr id="92" name="TextBox 91">
              <a:extLst>
                <a:ext uri="{FF2B5EF4-FFF2-40B4-BE49-F238E27FC236}">
                  <a16:creationId xmlns:a16="http://schemas.microsoft.com/office/drawing/2014/main" id="{C100038D-7648-4A8B-9452-7EAE6586550C}"/>
                </a:ext>
              </a:extLst>
            </p:cNvPr>
            <p:cNvSpPr txBox="1"/>
            <p:nvPr/>
          </p:nvSpPr>
          <p:spPr>
            <a:xfrm>
              <a:off x="6264098" y="4646740"/>
              <a:ext cx="854400" cy="169277"/>
            </a:xfrm>
            <a:prstGeom prst="rect">
              <a:avLst/>
            </a:prstGeom>
            <a:noFill/>
            <a:ln>
              <a:solidFill>
                <a:schemeClr val="bg1"/>
              </a:solidFill>
            </a:ln>
          </p:spPr>
          <p:txBody>
            <a:bodyPr wrap="non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effectLst/>
                  <a:uLnTx/>
                  <a:uFillTx/>
                  <a:latin typeface="Arial"/>
                  <a:ea typeface="Arial Unicode MS" pitchFamily="34" charset="-128"/>
                  <a:cs typeface="Arial Unicode MS" pitchFamily="34" charset="-128"/>
                </a:rPr>
                <a:t>Project Tasks</a:t>
              </a:r>
            </a:p>
          </p:txBody>
        </p:sp>
        <p:sp>
          <p:nvSpPr>
            <p:cNvPr id="153" name="Oval 152">
              <a:extLst>
                <a:ext uri="{FF2B5EF4-FFF2-40B4-BE49-F238E27FC236}">
                  <a16:creationId xmlns:a16="http://schemas.microsoft.com/office/drawing/2014/main" id="{F54A1846-4472-4068-B727-4E0894120DF1}"/>
                </a:ext>
              </a:extLst>
            </p:cNvPr>
            <p:cNvSpPr>
              <a:spLocks noChangeAspect="1"/>
            </p:cNvSpPr>
            <p:nvPr/>
          </p:nvSpPr>
          <p:spPr bwMode="gray">
            <a:xfrm>
              <a:off x="5059945" y="4008467"/>
              <a:ext cx="539718" cy="540000"/>
            </a:xfrm>
            <a:prstGeom prst="ellipse">
              <a:avLst/>
            </a:prstGeom>
            <a:solidFill>
              <a:schemeClr val="bg1"/>
            </a:solidFill>
            <a:ln w="28575" algn="ctr">
              <a:solidFill>
                <a:schemeClr val="tx1"/>
              </a:solidFill>
              <a:miter lim="800000"/>
              <a:headEnd/>
              <a:tailEnd/>
            </a:ln>
          </p:spPr>
          <p:txBody>
            <a:bodyPr lIns="89954" tIns="71962" rIns="89954" bIns="71962"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AP-icons" panose="02000503000000000000" pitchFamily="2" charset="0"/>
                  <a:ea typeface="+mn-ea"/>
                  <a:cs typeface="+mn-cs"/>
                </a:rPr>
                <a:t></a:t>
              </a:r>
              <a:endParaRPr kumimoji="0" lang="en-US" sz="2400" b="0" i="0" u="none" strike="noStrike" kern="1200" cap="none" spc="0" normalizeH="0" baseline="0" noProof="0">
                <a:ln>
                  <a:noFill/>
                </a:ln>
                <a:effectLst/>
                <a:uLnTx/>
                <a:uFillTx/>
                <a:latin typeface="SAP-icons"/>
                <a:ea typeface="+mn-ea"/>
                <a:cs typeface="+mn-cs"/>
              </a:endParaRPr>
            </a:p>
          </p:txBody>
        </p:sp>
        <p:sp>
          <p:nvSpPr>
            <p:cNvPr id="154" name="TextBox 153">
              <a:extLst>
                <a:ext uri="{FF2B5EF4-FFF2-40B4-BE49-F238E27FC236}">
                  <a16:creationId xmlns:a16="http://schemas.microsoft.com/office/drawing/2014/main" id="{EFCC291A-FD3B-4B85-A14E-1E191C40B7DB}"/>
                </a:ext>
              </a:extLst>
            </p:cNvPr>
            <p:cNvSpPr txBox="1"/>
            <p:nvPr/>
          </p:nvSpPr>
          <p:spPr>
            <a:xfrm>
              <a:off x="4828064" y="4643402"/>
              <a:ext cx="1003480" cy="169277"/>
            </a:xfrm>
            <a:prstGeom prst="rect">
              <a:avLst/>
            </a:prstGeom>
            <a:noFill/>
            <a:ln>
              <a:solidFill>
                <a:schemeClr val="bg1"/>
              </a:solidFill>
            </a:ln>
          </p:spPr>
          <p:txBody>
            <a:bodyPr wrap="none" lIns="0" tIns="0" rIns="0" bIns="0" rtlCol="0">
              <a:spAutoFit/>
            </a:bodyPr>
            <a:lstStyle/>
            <a:p>
              <a:pPr marL="0" marR="0" lvl="0" indent="0" algn="ctr" defTabSz="914126" rtl="0" eaLnBrk="1" fontAlgn="base" latinLnBrk="0" hangingPunct="1">
                <a:lnSpc>
                  <a:spcPct val="100000"/>
                </a:lnSpc>
                <a:spcBef>
                  <a:spcPts val="600"/>
                </a:spcBef>
                <a:spcAft>
                  <a:spcPct val="0"/>
                </a:spcAft>
                <a:buClr>
                  <a:srgbClr val="F0AB00"/>
                </a:buClr>
                <a:buSzPct val="80000"/>
                <a:buFontTx/>
                <a:buNone/>
                <a:tabLst/>
                <a:defRPr/>
              </a:pPr>
              <a:r>
                <a:rPr kumimoji="0" lang="en-US" sz="1100" b="0" i="0" u="none" strike="noStrike" kern="0" cap="none" spc="0" normalizeH="0" baseline="0" noProof="0">
                  <a:ln>
                    <a:noFill/>
                  </a:ln>
                  <a:effectLst/>
                  <a:uLnTx/>
                  <a:uFillTx/>
                  <a:latin typeface="Arial"/>
                  <a:ea typeface="Arial Unicode MS" pitchFamily="34" charset="-128"/>
                  <a:cs typeface="Arial Unicode MS" pitchFamily="34" charset="-128"/>
                </a:rPr>
                <a:t>Template Tasks</a:t>
              </a:r>
            </a:p>
          </p:txBody>
        </p:sp>
        <p:sp>
          <p:nvSpPr>
            <p:cNvPr id="82" name="TextBox 81">
              <a:extLst>
                <a:ext uri="{FF2B5EF4-FFF2-40B4-BE49-F238E27FC236}">
                  <a16:creationId xmlns:a16="http://schemas.microsoft.com/office/drawing/2014/main" id="{6104A3A6-3423-422C-86F4-DD0BBCF8BE03}"/>
                </a:ext>
              </a:extLst>
            </p:cNvPr>
            <p:cNvSpPr txBox="1"/>
            <p:nvPr/>
          </p:nvSpPr>
          <p:spPr>
            <a:xfrm>
              <a:off x="5110783" y="1905518"/>
              <a:ext cx="2090316" cy="18466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t>Project and Task Management</a:t>
              </a:r>
            </a:p>
          </p:txBody>
        </p:sp>
      </p:grpSp>
      <p:sp>
        <p:nvSpPr>
          <p:cNvPr id="85" name="TextBox 84">
            <a:extLst>
              <a:ext uri="{FF2B5EF4-FFF2-40B4-BE49-F238E27FC236}">
                <a16:creationId xmlns:a16="http://schemas.microsoft.com/office/drawing/2014/main" id="{ED006DF6-3D6C-4734-91AB-1FA06D0B3469}"/>
              </a:ext>
            </a:extLst>
          </p:cNvPr>
          <p:cNvSpPr txBox="1"/>
          <p:nvPr/>
        </p:nvSpPr>
        <p:spPr>
          <a:xfrm>
            <a:off x="1442890" y="3864052"/>
            <a:ext cx="1093248" cy="369332"/>
          </a:xfrm>
          <a:prstGeom prst="rect">
            <a:avLst/>
          </a:prstGeom>
          <a:noFill/>
        </p:spPr>
        <p:txBody>
          <a:bodyPr wrap="non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t>SAP Activate</a:t>
            </a:r>
            <a:b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br>
            <a: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t>Task Templates</a:t>
            </a:r>
          </a:p>
        </p:txBody>
      </p:sp>
      <p:sp>
        <p:nvSpPr>
          <p:cNvPr id="86" name="TextBox 85">
            <a:extLst>
              <a:ext uri="{FF2B5EF4-FFF2-40B4-BE49-F238E27FC236}">
                <a16:creationId xmlns:a16="http://schemas.microsoft.com/office/drawing/2014/main" id="{1C65A852-D00A-49CD-92C3-445B3C44A22E}"/>
              </a:ext>
            </a:extLst>
          </p:cNvPr>
          <p:cNvSpPr txBox="1"/>
          <p:nvPr/>
        </p:nvSpPr>
        <p:spPr>
          <a:xfrm>
            <a:off x="1330251" y="4598639"/>
            <a:ext cx="1553309" cy="369332"/>
          </a:xfrm>
          <a:prstGeom prst="rect">
            <a:avLst/>
          </a:prstGeom>
          <a:noFill/>
        </p:spPr>
        <p:txBody>
          <a:bodyPr wrap="none" lIns="0" tIns="0" rIns="0" bIns="0" rtlCol="0">
            <a:spAutoFit/>
          </a:bodyP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t>SAP Central Business </a:t>
            </a:r>
            <a:b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br>
            <a: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t>Configuration Projects</a:t>
            </a:r>
          </a:p>
        </p:txBody>
      </p:sp>
      <p:grpSp>
        <p:nvGrpSpPr>
          <p:cNvPr id="73" name="Group 72">
            <a:extLst>
              <a:ext uri="{FF2B5EF4-FFF2-40B4-BE49-F238E27FC236}">
                <a16:creationId xmlns:a16="http://schemas.microsoft.com/office/drawing/2014/main" id="{5AD58D78-F425-48E9-9436-63938EA90838}"/>
              </a:ext>
            </a:extLst>
          </p:cNvPr>
          <p:cNvGrpSpPr/>
          <p:nvPr/>
        </p:nvGrpSpPr>
        <p:grpSpPr>
          <a:xfrm>
            <a:off x="500612" y="5477526"/>
            <a:ext cx="11193951" cy="850069"/>
            <a:chOff x="500612" y="5477526"/>
            <a:chExt cx="11193951" cy="850069"/>
          </a:xfrm>
        </p:grpSpPr>
        <p:pic>
          <p:nvPicPr>
            <p:cNvPr id="64" name="Picture 63">
              <a:extLst>
                <a:ext uri="{FF2B5EF4-FFF2-40B4-BE49-F238E27FC236}">
                  <a16:creationId xmlns:a16="http://schemas.microsoft.com/office/drawing/2014/main" id="{04473B8A-3361-45AF-ADAC-019647032263}"/>
                </a:ext>
              </a:extLst>
            </p:cNvPr>
            <p:cNvPicPr>
              <a:picLocks noChangeAspect="1"/>
            </p:cNvPicPr>
            <p:nvPr/>
          </p:nvPicPr>
          <p:blipFill>
            <a:blip r:embed="rId11"/>
            <a:stretch>
              <a:fillRect/>
            </a:stretch>
          </p:blipFill>
          <p:spPr>
            <a:xfrm>
              <a:off x="547043" y="5499739"/>
              <a:ext cx="791099" cy="791099"/>
            </a:xfrm>
            <a:prstGeom prst="rect">
              <a:avLst/>
            </a:prstGeom>
          </p:spPr>
        </p:pic>
        <p:sp>
          <p:nvSpPr>
            <p:cNvPr id="115" name="Rounded Rectangle 114"/>
            <p:cNvSpPr/>
            <p:nvPr/>
          </p:nvSpPr>
          <p:spPr bwMode="gray">
            <a:xfrm>
              <a:off x="500612" y="5477526"/>
              <a:ext cx="11193951" cy="850069"/>
            </a:xfrm>
            <a:prstGeom prst="roundRect">
              <a:avLst>
                <a:gd name="adj" fmla="val 4369"/>
              </a:avLst>
            </a:prstGeom>
            <a:noFill/>
            <a:ln w="28575">
              <a:solidFill>
                <a:schemeClr val="bg2"/>
              </a:solidFill>
              <a:tailEnd type="stealth" w="lg" len="lg"/>
            </a:ln>
          </p:spPr>
          <p:style>
            <a:lnRef idx="1">
              <a:schemeClr val="accent1"/>
            </a:lnRef>
            <a:fillRef idx="0">
              <a:schemeClr val="accent1"/>
            </a:fillRef>
            <a:effectRef idx="0">
              <a:schemeClr val="accent1"/>
            </a:effectRef>
            <a:fontRef idx="minor">
              <a:schemeClr val="tx1"/>
            </a:fontRef>
          </p:style>
          <p:txBody>
            <a:bodyPr lIns="89954" tIns="71962" rIns="89954" bIns="71962" rtlCol="0" anchor="t"/>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effectLst/>
                  <a:uLnTx/>
                  <a:uFillTx/>
                  <a:latin typeface="Arial"/>
                  <a:ea typeface="Arial Unicode MS" pitchFamily="34" charset="-128"/>
                  <a:cs typeface="Arial Unicode MS" pitchFamily="34" charset="-128"/>
                </a:rPr>
                <a:t>Analytics and Traceability</a:t>
              </a:r>
            </a:p>
          </p:txBody>
        </p:sp>
        <p:pic>
          <p:nvPicPr>
            <p:cNvPr id="95" name="Picture 94">
              <a:extLst>
                <a:ext uri="{FF2B5EF4-FFF2-40B4-BE49-F238E27FC236}">
                  <a16:creationId xmlns:a16="http://schemas.microsoft.com/office/drawing/2014/main" id="{CC1BE464-395C-440B-8412-F909CC8701D5}"/>
                </a:ext>
              </a:extLst>
            </p:cNvPr>
            <p:cNvPicPr>
              <a:picLocks noChangeAspect="1"/>
            </p:cNvPicPr>
            <p:nvPr/>
          </p:nvPicPr>
          <p:blipFill>
            <a:blip r:embed="rId12"/>
            <a:stretch>
              <a:fillRect/>
            </a:stretch>
          </p:blipFill>
          <p:spPr>
            <a:xfrm>
              <a:off x="4305943" y="5535318"/>
              <a:ext cx="691338" cy="705530"/>
            </a:xfrm>
            <a:prstGeom prst="rect">
              <a:avLst/>
            </a:prstGeom>
          </p:spPr>
        </p:pic>
        <p:pic>
          <p:nvPicPr>
            <p:cNvPr id="96" name="Picture 95">
              <a:extLst>
                <a:ext uri="{FF2B5EF4-FFF2-40B4-BE49-F238E27FC236}">
                  <a16:creationId xmlns:a16="http://schemas.microsoft.com/office/drawing/2014/main" id="{4D6D2A1B-FF71-4A29-9A74-555E1D7847C8}"/>
                </a:ext>
              </a:extLst>
            </p:cNvPr>
            <p:cNvPicPr>
              <a:picLocks noChangeAspect="1"/>
            </p:cNvPicPr>
            <p:nvPr/>
          </p:nvPicPr>
          <p:blipFill>
            <a:blip r:embed="rId13"/>
            <a:stretch>
              <a:fillRect/>
            </a:stretch>
          </p:blipFill>
          <p:spPr>
            <a:xfrm>
              <a:off x="7351473" y="5571557"/>
              <a:ext cx="691339" cy="697386"/>
            </a:xfrm>
            <a:prstGeom prst="rect">
              <a:avLst/>
            </a:prstGeom>
          </p:spPr>
        </p:pic>
        <p:pic>
          <p:nvPicPr>
            <p:cNvPr id="97" name="Picture 96">
              <a:extLst>
                <a:ext uri="{FF2B5EF4-FFF2-40B4-BE49-F238E27FC236}">
                  <a16:creationId xmlns:a16="http://schemas.microsoft.com/office/drawing/2014/main" id="{0F3E2D5E-9500-4EDD-BF5E-1CC56FF9EDF9}"/>
                </a:ext>
              </a:extLst>
            </p:cNvPr>
            <p:cNvPicPr>
              <a:picLocks noChangeAspect="1"/>
            </p:cNvPicPr>
            <p:nvPr/>
          </p:nvPicPr>
          <p:blipFill rotWithShape="1">
            <a:blip r:embed="rId14"/>
            <a:srcRect l="3828" r="2057"/>
            <a:stretch/>
          </p:blipFill>
          <p:spPr>
            <a:xfrm>
              <a:off x="1544169" y="5637188"/>
              <a:ext cx="1186252" cy="517677"/>
            </a:xfrm>
            <a:prstGeom prst="rect">
              <a:avLst/>
            </a:prstGeom>
          </p:spPr>
        </p:pic>
        <p:pic>
          <p:nvPicPr>
            <p:cNvPr id="98" name="Picture 97">
              <a:extLst>
                <a:ext uri="{FF2B5EF4-FFF2-40B4-BE49-F238E27FC236}">
                  <a16:creationId xmlns:a16="http://schemas.microsoft.com/office/drawing/2014/main" id="{68F249C1-E639-4F6D-B068-4A1490B516B1}"/>
                </a:ext>
              </a:extLst>
            </p:cNvPr>
            <p:cNvPicPr>
              <a:picLocks noChangeAspect="1"/>
            </p:cNvPicPr>
            <p:nvPr/>
          </p:nvPicPr>
          <p:blipFill>
            <a:blip r:embed="rId15"/>
            <a:stretch>
              <a:fillRect/>
            </a:stretch>
          </p:blipFill>
          <p:spPr>
            <a:xfrm>
              <a:off x="2938352" y="5524834"/>
              <a:ext cx="1129236" cy="754027"/>
            </a:xfrm>
            <a:prstGeom prst="rect">
              <a:avLst/>
            </a:prstGeom>
          </p:spPr>
        </p:pic>
        <p:pic>
          <p:nvPicPr>
            <p:cNvPr id="99" name="Picture 98">
              <a:extLst>
                <a:ext uri="{FF2B5EF4-FFF2-40B4-BE49-F238E27FC236}">
                  <a16:creationId xmlns:a16="http://schemas.microsoft.com/office/drawing/2014/main" id="{FC092234-CB58-471D-B5EB-F3691455489B}"/>
                </a:ext>
              </a:extLst>
            </p:cNvPr>
            <p:cNvPicPr>
              <a:picLocks noChangeAspect="1"/>
            </p:cNvPicPr>
            <p:nvPr/>
          </p:nvPicPr>
          <p:blipFill>
            <a:blip r:embed="rId16"/>
            <a:stretch>
              <a:fillRect/>
            </a:stretch>
          </p:blipFill>
          <p:spPr>
            <a:xfrm>
              <a:off x="8442819" y="5536179"/>
              <a:ext cx="2842622" cy="732764"/>
            </a:xfrm>
            <a:prstGeom prst="rect">
              <a:avLst/>
            </a:prstGeom>
          </p:spPr>
        </p:pic>
      </p:grpSp>
      <p:sp>
        <p:nvSpPr>
          <p:cNvPr id="78" name="TextBox 77">
            <a:extLst>
              <a:ext uri="{FF2B5EF4-FFF2-40B4-BE49-F238E27FC236}">
                <a16:creationId xmlns:a16="http://schemas.microsoft.com/office/drawing/2014/main" id="{4E8AB34C-C452-4F3C-BEE8-0F5BD880EF66}"/>
              </a:ext>
            </a:extLst>
          </p:cNvPr>
          <p:cNvSpPr txBox="1"/>
          <p:nvPr/>
        </p:nvSpPr>
        <p:spPr>
          <a:xfrm>
            <a:off x="1294514" y="2912850"/>
            <a:ext cx="1333698" cy="184666"/>
          </a:xfrm>
          <a:prstGeom prst="rect">
            <a:avLst/>
          </a:prstGeom>
          <a:noFill/>
        </p:spPr>
        <p:txBody>
          <a:bodyPr wrap="none" lIns="0" tIns="0" rIns="0" bIns="0" rtlCol="0">
            <a:spAutoFit/>
          </a:bodyP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5"/>
                </a:solidFill>
                <a:effectLst/>
                <a:uLnTx/>
                <a:uFillTx/>
                <a:latin typeface="Arial"/>
                <a:ea typeface="Arial Unicode MS" pitchFamily="34" charset="-128"/>
                <a:cs typeface="Arial Unicode MS" pitchFamily="34" charset="-128"/>
              </a:rPr>
              <a:t>SAP Best Practices</a:t>
            </a:r>
          </a:p>
        </p:txBody>
      </p:sp>
    </p:spTree>
    <p:extLst>
      <p:ext uri="{BB962C8B-B14F-4D97-AF65-F5344CB8AC3E}">
        <p14:creationId xmlns:p14="http://schemas.microsoft.com/office/powerpoint/2010/main" val="287494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animEffect transition="in" filter="wipe(left)">
                                      <p:cBhvr>
                                        <p:cTn id="19" dur="500"/>
                                        <p:tgtEl>
                                          <p:spTgt spid="164"/>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left)">
                                      <p:cBhvr>
                                        <p:cTn id="28" dur="500"/>
                                        <p:tgtEl>
                                          <p:spTgt spid="150"/>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left)">
                                      <p:cBhvr>
                                        <p:cTn id="32" dur="500"/>
                                        <p:tgtEl>
                                          <p:spTgt spid="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up)">
                                      <p:cBhvr>
                                        <p:cTn id="37" dur="500"/>
                                        <p:tgtEl>
                                          <p:spTgt spid="15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up)">
                                      <p:cBhvr>
                                        <p:cTn id="40" dur="500"/>
                                        <p:tgtEl>
                                          <p:spTgt spid="6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wipe(up)">
                                      <p:cBhvr>
                                        <p:cTn id="43" dur="500"/>
                                        <p:tgtEl>
                                          <p:spTgt spid="155"/>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up)">
                                      <p:cBhvr>
                                        <p:cTn id="4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6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CCB4C8-FA19-4F92-B322-1C8B2EAA66C9}"/>
              </a:ext>
            </a:extLst>
          </p:cNvPr>
          <p:cNvSpPr>
            <a:spLocks noGrp="1"/>
          </p:cNvSpPr>
          <p:nvPr>
            <p:ph type="body" sz="quarter" idx="10"/>
          </p:nvPr>
        </p:nvSpPr>
        <p:spPr>
          <a:xfrm>
            <a:off x="504000" y="1620000"/>
            <a:ext cx="5000874" cy="4716000"/>
          </a:xfrm>
        </p:spPr>
        <p:txBody>
          <a:bodyPr/>
          <a:lstStyle/>
          <a:p>
            <a:r>
              <a:rPr lang="en-US"/>
              <a:t>Overview Page</a:t>
            </a:r>
          </a:p>
          <a:p>
            <a:pPr lvl="1"/>
            <a:r>
              <a:rPr lang="en-US"/>
              <a:t>Central entry for project manager and member</a:t>
            </a:r>
          </a:p>
          <a:p>
            <a:pPr lvl="1"/>
            <a:r>
              <a:rPr lang="en-IE" sz="1800" kern="0">
                <a:ea typeface="Arial Unicode MS" pitchFamily="34" charset="-128"/>
                <a:cs typeface="Arial Unicode MS" pitchFamily="34" charset="-128"/>
              </a:rPr>
              <a:t>Aggregated and organized view on all aspects of the project in one location</a:t>
            </a:r>
            <a:endParaRPr lang="en-US" sz="1800"/>
          </a:p>
          <a:p>
            <a:pPr lvl="1"/>
            <a:r>
              <a:rPr lang="en-US"/>
              <a:t>Allows user specific view on project status and related activities</a:t>
            </a:r>
          </a:p>
          <a:p>
            <a:r>
              <a:rPr lang="en-US"/>
              <a:t>Analytics</a:t>
            </a:r>
          </a:p>
          <a:p>
            <a:pPr lvl="1"/>
            <a:r>
              <a:rPr lang="en-US"/>
              <a:t>Advanced analytics </a:t>
            </a:r>
          </a:p>
          <a:p>
            <a:pPr lvl="1"/>
            <a:r>
              <a:rPr lang="en-US"/>
              <a:t>Traceability views for E2E implementation process governance</a:t>
            </a:r>
          </a:p>
          <a:p>
            <a:pPr lvl="1"/>
            <a:r>
              <a:rPr lang="en-US"/>
              <a:t>Various charts to track progress of</a:t>
            </a:r>
          </a:p>
          <a:p>
            <a:pPr lvl="2"/>
            <a:r>
              <a:rPr lang="en-US" sz="1400"/>
              <a:t>Task execution</a:t>
            </a:r>
          </a:p>
          <a:p>
            <a:pPr lvl="2"/>
            <a:r>
              <a:rPr lang="en-US" sz="1400"/>
              <a:t>Test Execution</a:t>
            </a:r>
          </a:p>
          <a:p>
            <a:pPr lvl="2"/>
            <a:r>
              <a:rPr lang="en-US" sz="1400"/>
              <a:t>Defect Resolution</a:t>
            </a:r>
          </a:p>
        </p:txBody>
      </p:sp>
      <p:sp>
        <p:nvSpPr>
          <p:cNvPr id="3" name="Title 2">
            <a:extLst>
              <a:ext uri="{FF2B5EF4-FFF2-40B4-BE49-F238E27FC236}">
                <a16:creationId xmlns:a16="http://schemas.microsoft.com/office/drawing/2014/main" id="{5E4DAC2B-8F48-4A73-AF5F-DB2FDD9013D1}"/>
              </a:ext>
            </a:extLst>
          </p:cNvPr>
          <p:cNvSpPr>
            <a:spLocks noGrp="1"/>
          </p:cNvSpPr>
          <p:nvPr>
            <p:ph type="title"/>
          </p:nvPr>
        </p:nvSpPr>
        <p:spPr/>
        <p:txBody>
          <a:bodyPr/>
          <a:lstStyle/>
          <a:p>
            <a:r>
              <a:rPr lang="en-US"/>
              <a:t>Analytics and Traceability</a:t>
            </a:r>
          </a:p>
        </p:txBody>
      </p:sp>
      <p:grpSp>
        <p:nvGrpSpPr>
          <p:cNvPr id="8" name="Group 7">
            <a:extLst>
              <a:ext uri="{FF2B5EF4-FFF2-40B4-BE49-F238E27FC236}">
                <a16:creationId xmlns:a16="http://schemas.microsoft.com/office/drawing/2014/main" id="{DF03647F-936B-4616-A9A6-C95A6DFC3826}"/>
              </a:ext>
            </a:extLst>
          </p:cNvPr>
          <p:cNvGrpSpPr>
            <a:grpSpLocks noChangeAspect="1"/>
          </p:cNvGrpSpPr>
          <p:nvPr/>
        </p:nvGrpSpPr>
        <p:grpSpPr>
          <a:xfrm>
            <a:off x="6136514" y="1525433"/>
            <a:ext cx="4319401" cy="2401847"/>
            <a:chOff x="5366953" y="1070233"/>
            <a:chExt cx="6262340" cy="4282586"/>
          </a:xfrm>
        </p:grpSpPr>
        <p:pic>
          <p:nvPicPr>
            <p:cNvPr id="9" name="Picture 8">
              <a:extLst>
                <a:ext uri="{FF2B5EF4-FFF2-40B4-BE49-F238E27FC236}">
                  <a16:creationId xmlns:a16="http://schemas.microsoft.com/office/drawing/2014/main" id="{E8F5B7CD-F626-49EE-B3BF-AED8CE9B398D}"/>
                </a:ext>
              </a:extLst>
            </p:cNvPr>
            <p:cNvPicPr>
              <a:picLocks noChangeAspect="1"/>
            </p:cNvPicPr>
            <p:nvPr/>
          </p:nvPicPr>
          <p:blipFill rotWithShape="1">
            <a:blip r:embed="rId3"/>
            <a:srcRect l="3360" t="4294" r="935"/>
            <a:stretch/>
          </p:blipFill>
          <p:spPr>
            <a:xfrm>
              <a:off x="5366957" y="1070233"/>
              <a:ext cx="6262336" cy="3480203"/>
            </a:xfrm>
            <a:prstGeom prst="rect">
              <a:avLst/>
            </a:prstGeom>
          </p:spPr>
        </p:pic>
        <p:pic>
          <p:nvPicPr>
            <p:cNvPr id="10" name="Picture 9">
              <a:extLst>
                <a:ext uri="{FF2B5EF4-FFF2-40B4-BE49-F238E27FC236}">
                  <a16:creationId xmlns:a16="http://schemas.microsoft.com/office/drawing/2014/main" id="{73EF2EB9-CD70-45D1-B4C8-7C1E02D1CB7F}"/>
                </a:ext>
              </a:extLst>
            </p:cNvPr>
            <p:cNvPicPr>
              <a:picLocks noChangeAspect="1"/>
            </p:cNvPicPr>
            <p:nvPr/>
          </p:nvPicPr>
          <p:blipFill rotWithShape="1">
            <a:blip r:embed="rId4"/>
            <a:srcRect l="3360" t="66062" r="935"/>
            <a:stretch/>
          </p:blipFill>
          <p:spPr>
            <a:xfrm>
              <a:off x="5366953" y="4118707"/>
              <a:ext cx="6262337" cy="1234112"/>
            </a:xfrm>
            <a:prstGeom prst="rect">
              <a:avLst/>
            </a:prstGeom>
          </p:spPr>
        </p:pic>
      </p:grpSp>
      <p:pic>
        <p:nvPicPr>
          <p:cNvPr id="7" name="Picture 6">
            <a:extLst>
              <a:ext uri="{FF2B5EF4-FFF2-40B4-BE49-F238E27FC236}">
                <a16:creationId xmlns:a16="http://schemas.microsoft.com/office/drawing/2014/main" id="{1FD55CA8-0A4B-409B-B9FA-3BED62D7E90F}"/>
              </a:ext>
            </a:extLst>
          </p:cNvPr>
          <p:cNvPicPr>
            <a:picLocks noChangeAspect="1"/>
          </p:cNvPicPr>
          <p:nvPr/>
        </p:nvPicPr>
        <p:blipFill>
          <a:blip r:embed="rId5"/>
          <a:stretch>
            <a:fillRect/>
          </a:stretch>
        </p:blipFill>
        <p:spPr>
          <a:xfrm>
            <a:off x="7010353" y="3235140"/>
            <a:ext cx="4319398" cy="1480472"/>
          </a:xfrm>
          <a:prstGeom prst="rect">
            <a:avLst/>
          </a:prstGeom>
        </p:spPr>
      </p:pic>
      <p:pic>
        <p:nvPicPr>
          <p:cNvPr id="6" name="Picture 5">
            <a:extLst>
              <a:ext uri="{FF2B5EF4-FFF2-40B4-BE49-F238E27FC236}">
                <a16:creationId xmlns:a16="http://schemas.microsoft.com/office/drawing/2014/main" id="{3BBAA6B8-3A93-4812-954B-75B670DE1B3E}"/>
              </a:ext>
            </a:extLst>
          </p:cNvPr>
          <p:cNvPicPr>
            <a:picLocks noChangeAspect="1"/>
          </p:cNvPicPr>
          <p:nvPr/>
        </p:nvPicPr>
        <p:blipFill>
          <a:blip r:embed="rId6"/>
          <a:stretch>
            <a:fillRect/>
          </a:stretch>
        </p:blipFill>
        <p:spPr>
          <a:xfrm>
            <a:off x="8321062" y="4579381"/>
            <a:ext cx="3369415" cy="1774619"/>
          </a:xfrm>
          <a:prstGeom prst="rect">
            <a:avLst/>
          </a:prstGeom>
        </p:spPr>
      </p:pic>
    </p:spTree>
    <p:extLst>
      <p:ext uri="{BB962C8B-B14F-4D97-AF65-F5344CB8AC3E}">
        <p14:creationId xmlns:p14="http://schemas.microsoft.com/office/powerpoint/2010/main" val="6163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471C0-8E04-46C1-9600-CBA736018CEE}"/>
              </a:ext>
            </a:extLst>
          </p:cNvPr>
          <p:cNvSpPr>
            <a:spLocks noGrp="1"/>
          </p:cNvSpPr>
          <p:nvPr>
            <p:ph type="body" sz="quarter" idx="10"/>
          </p:nvPr>
        </p:nvSpPr>
        <p:spPr>
          <a:xfrm>
            <a:off x="504000" y="1260000"/>
            <a:ext cx="3554434" cy="4716000"/>
          </a:xfrm>
        </p:spPr>
        <p:txBody>
          <a:bodyPr>
            <a:normAutofit/>
          </a:bodyPr>
          <a:lstStyle/>
          <a:p>
            <a:pPr marL="342900" indent="-342900">
              <a:buSzPct val="100000"/>
              <a:buFont typeface="Wingdings" panose="05000000000000000000" pitchFamily="2" charset="2"/>
              <a:buChar char="§"/>
            </a:pPr>
            <a:r>
              <a:rPr lang="en-US"/>
              <a:t>Implementation based on SAP Activate Methodology</a:t>
            </a:r>
          </a:p>
          <a:p>
            <a:pPr marL="342900" indent="-342900">
              <a:buSzPct val="100000"/>
              <a:buFont typeface="Wingdings" panose="05000000000000000000" pitchFamily="2" charset="2"/>
              <a:buChar char="§"/>
            </a:pPr>
            <a:r>
              <a:rPr lang="en-US"/>
              <a:t>Tasks automatically assigned to roles</a:t>
            </a:r>
          </a:p>
          <a:p>
            <a:pPr marL="342900" indent="-342900">
              <a:buSzPct val="100000"/>
              <a:buFont typeface="Wingdings" panose="05000000000000000000" pitchFamily="2" charset="2"/>
              <a:buChar char="§"/>
            </a:pPr>
            <a:r>
              <a:rPr lang="en-US"/>
              <a:t>Set detailed due dates or derive from phases</a:t>
            </a:r>
          </a:p>
          <a:p>
            <a:pPr marL="342900" indent="-342900">
              <a:buSzPct val="100000"/>
              <a:buFont typeface="Wingdings" panose="05000000000000000000" pitchFamily="2" charset="2"/>
              <a:buChar char="§"/>
            </a:pPr>
            <a:r>
              <a:rPr lang="en-US"/>
              <a:t>Mass change of task attributes</a:t>
            </a:r>
          </a:p>
          <a:p>
            <a:pPr marL="342900" indent="-342900">
              <a:buSzPct val="100000"/>
              <a:buFont typeface="Wingdings" panose="05000000000000000000" pitchFamily="2" charset="2"/>
              <a:buChar char="§"/>
            </a:pPr>
            <a:r>
              <a:rPr lang="en-US"/>
              <a:t>Creation of manual tasks</a:t>
            </a:r>
          </a:p>
          <a:p>
            <a:pPr marL="342900" indent="-342900">
              <a:buSzPct val="100000"/>
              <a:buFont typeface="Wingdings" panose="05000000000000000000" pitchFamily="2" charset="2"/>
              <a:buChar char="§"/>
            </a:pPr>
            <a:r>
              <a:rPr lang="en-US"/>
              <a:t>List and Gantt view</a:t>
            </a:r>
          </a:p>
        </p:txBody>
      </p:sp>
      <p:sp>
        <p:nvSpPr>
          <p:cNvPr id="3" name="Title 2">
            <a:extLst>
              <a:ext uri="{FF2B5EF4-FFF2-40B4-BE49-F238E27FC236}">
                <a16:creationId xmlns:a16="http://schemas.microsoft.com/office/drawing/2014/main" id="{5CE155A7-DF74-4D21-9B97-1D4D08FD554A}"/>
              </a:ext>
            </a:extLst>
          </p:cNvPr>
          <p:cNvSpPr>
            <a:spLocks noGrp="1"/>
          </p:cNvSpPr>
          <p:nvPr>
            <p:ph type="title"/>
          </p:nvPr>
        </p:nvSpPr>
        <p:spPr>
          <a:xfrm>
            <a:off x="504001" y="504000"/>
            <a:ext cx="11186476" cy="738664"/>
          </a:xfrm>
        </p:spPr>
        <p:txBody>
          <a:bodyPr/>
          <a:lstStyle/>
          <a:p>
            <a:r>
              <a:rPr lang="en-US"/>
              <a:t>SAP Cloud ALM – Consumption of SAP Activate based roadmaps</a:t>
            </a:r>
            <a:br>
              <a:rPr lang="en-US"/>
            </a:br>
            <a:endParaRPr lang="en-US" b="0"/>
          </a:p>
        </p:txBody>
      </p:sp>
      <p:pic>
        <p:nvPicPr>
          <p:cNvPr id="5" name="Picture 4">
            <a:extLst>
              <a:ext uri="{FF2B5EF4-FFF2-40B4-BE49-F238E27FC236}">
                <a16:creationId xmlns:a16="http://schemas.microsoft.com/office/drawing/2014/main" id="{5AFA2C4E-D9A2-F54E-95A6-DDF76D1994C9}"/>
              </a:ext>
            </a:extLst>
          </p:cNvPr>
          <p:cNvPicPr>
            <a:picLocks noChangeAspect="1"/>
          </p:cNvPicPr>
          <p:nvPr/>
        </p:nvPicPr>
        <p:blipFill>
          <a:blip r:embed="rId3"/>
          <a:stretch>
            <a:fillRect/>
          </a:stretch>
        </p:blipFill>
        <p:spPr>
          <a:xfrm>
            <a:off x="4282873" y="1242664"/>
            <a:ext cx="7707738" cy="4361935"/>
          </a:xfrm>
          <a:prstGeom prst="rect">
            <a:avLst/>
          </a:prstGeom>
        </p:spPr>
      </p:pic>
      <p:pic>
        <p:nvPicPr>
          <p:cNvPr id="8" name="Picture 7">
            <a:extLst>
              <a:ext uri="{FF2B5EF4-FFF2-40B4-BE49-F238E27FC236}">
                <a16:creationId xmlns:a16="http://schemas.microsoft.com/office/drawing/2014/main" id="{72CF8648-C9E9-C248-B6B5-4EDB6A88C0CE}"/>
              </a:ext>
            </a:extLst>
          </p:cNvPr>
          <p:cNvPicPr>
            <a:picLocks noChangeAspect="1"/>
          </p:cNvPicPr>
          <p:nvPr/>
        </p:nvPicPr>
        <p:blipFill>
          <a:blip r:embed="rId4"/>
          <a:stretch>
            <a:fillRect/>
          </a:stretch>
        </p:blipFill>
        <p:spPr>
          <a:xfrm>
            <a:off x="6541655" y="3788850"/>
            <a:ext cx="5448956" cy="2647038"/>
          </a:xfrm>
          <a:prstGeom prst="rect">
            <a:avLst/>
          </a:prstGeom>
        </p:spPr>
      </p:pic>
    </p:spTree>
    <p:extLst>
      <p:ext uri="{BB962C8B-B14F-4D97-AF65-F5344CB8AC3E}">
        <p14:creationId xmlns:p14="http://schemas.microsoft.com/office/powerpoint/2010/main" val="278126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471C0-8E04-46C1-9600-CBA736018CEE}"/>
              </a:ext>
            </a:extLst>
          </p:cNvPr>
          <p:cNvSpPr>
            <a:spLocks noGrp="1"/>
          </p:cNvSpPr>
          <p:nvPr>
            <p:ph type="body" sz="quarter" idx="10"/>
          </p:nvPr>
        </p:nvSpPr>
        <p:spPr>
          <a:xfrm>
            <a:off x="504001" y="1527855"/>
            <a:ext cx="3986215" cy="4716000"/>
          </a:xfrm>
        </p:spPr>
        <p:txBody>
          <a:bodyPr vert="horz" lIns="0" tIns="0" rIns="0" bIns="0" rtlCol="0" anchor="t">
            <a:normAutofit/>
          </a:bodyPr>
          <a:lstStyle/>
          <a:p>
            <a:pPr marL="342900" indent="-342900">
              <a:buSzPct val="100000"/>
              <a:buFont typeface="Wingdings" panose="05000000000000000000" pitchFamily="2" charset="2"/>
              <a:buChar char="§"/>
            </a:pPr>
            <a:r>
              <a:rPr lang="en-US"/>
              <a:t>Implementation based on SAP Best Practice Process Content and Intelligent Enterprise Scenarios </a:t>
            </a:r>
          </a:p>
          <a:p>
            <a:pPr marL="342900" indent="-342900">
              <a:buSzPct val="100000"/>
              <a:buFont typeface="Wingdings" panose="05000000000000000000" pitchFamily="2" charset="2"/>
              <a:buChar char="§"/>
            </a:pPr>
            <a:r>
              <a:rPr lang="en-US"/>
              <a:t>Process Based scoping for Fit-to-Standard Workshops</a:t>
            </a:r>
          </a:p>
          <a:p>
            <a:pPr marL="342900" indent="-342900">
              <a:buSzPct val="100000"/>
              <a:buFont typeface="Wingdings" panose="05000000000000000000" pitchFamily="2" charset="2"/>
              <a:buChar char="§"/>
            </a:pPr>
            <a:r>
              <a:rPr lang="en-US"/>
              <a:t>Creation of requirements on process models</a:t>
            </a:r>
          </a:p>
          <a:p>
            <a:pPr marL="342900" indent="-342900">
              <a:buSzPct val="100000"/>
              <a:buFont typeface="Wingdings" panose="05000000000000000000" pitchFamily="2" charset="2"/>
              <a:buChar char="§"/>
            </a:pPr>
            <a:r>
              <a:rPr lang="en-US"/>
              <a:t>Detailed access to</a:t>
            </a:r>
          </a:p>
          <a:p>
            <a:pPr marL="522864" lvl="1" indent="-342900">
              <a:buFontTx/>
              <a:buChar char="-"/>
            </a:pPr>
            <a:r>
              <a:rPr lang="en-US" sz="1600"/>
              <a:t>BPMN process models</a:t>
            </a:r>
          </a:p>
          <a:p>
            <a:pPr marL="522864" lvl="1" indent="-342900">
              <a:buFontTx/>
              <a:buChar char="-"/>
            </a:pPr>
            <a:r>
              <a:rPr lang="en-US" sz="1600"/>
              <a:t>Test Scripts</a:t>
            </a:r>
          </a:p>
          <a:p>
            <a:pPr marL="522864" lvl="1" indent="-342900">
              <a:buFontTx/>
              <a:buChar char="-"/>
            </a:pPr>
            <a:r>
              <a:rPr lang="en-US" sz="1600"/>
              <a:t>Executables</a:t>
            </a:r>
          </a:p>
          <a:p>
            <a:pPr marL="342900" indent="-342900">
              <a:buFont typeface="Wingdings" panose="05000000000000000000" pitchFamily="2" charset="2"/>
              <a:buChar char="§"/>
            </a:pPr>
            <a:endParaRPr lang="en-US"/>
          </a:p>
          <a:p>
            <a:pPr marL="342900" indent="-342900">
              <a:buFont typeface="Wingdings" panose="05000000000000000000" pitchFamily="2" charset="2"/>
              <a:buChar char="§"/>
            </a:pPr>
            <a:endParaRPr lang="en-US"/>
          </a:p>
        </p:txBody>
      </p:sp>
      <p:sp>
        <p:nvSpPr>
          <p:cNvPr id="3" name="Title 2">
            <a:extLst>
              <a:ext uri="{FF2B5EF4-FFF2-40B4-BE49-F238E27FC236}">
                <a16:creationId xmlns:a16="http://schemas.microsoft.com/office/drawing/2014/main" id="{5CE155A7-DF74-4D21-9B97-1D4D08FD554A}"/>
              </a:ext>
            </a:extLst>
          </p:cNvPr>
          <p:cNvSpPr>
            <a:spLocks noGrp="1"/>
          </p:cNvSpPr>
          <p:nvPr>
            <p:ph type="title"/>
          </p:nvPr>
        </p:nvSpPr>
        <p:spPr>
          <a:xfrm>
            <a:off x="504001" y="504000"/>
            <a:ext cx="6869565" cy="738664"/>
          </a:xfrm>
        </p:spPr>
        <p:txBody>
          <a:bodyPr/>
          <a:lstStyle/>
          <a:p>
            <a:r>
              <a:rPr lang="en-US" dirty="0"/>
              <a:t>SAP Cloud ALM – Process Content Viewer for SAP Best Practice Content</a:t>
            </a:r>
            <a:br>
              <a:rPr lang="en-US" dirty="0"/>
            </a:br>
            <a:endParaRPr lang="en-US" b="0" dirty="0"/>
          </a:p>
        </p:txBody>
      </p:sp>
      <p:pic>
        <p:nvPicPr>
          <p:cNvPr id="4" name="Picture 3">
            <a:extLst>
              <a:ext uri="{FF2B5EF4-FFF2-40B4-BE49-F238E27FC236}">
                <a16:creationId xmlns:a16="http://schemas.microsoft.com/office/drawing/2014/main" id="{D251448D-D7FD-C94E-80BC-EB599E768FB5}"/>
              </a:ext>
            </a:extLst>
          </p:cNvPr>
          <p:cNvPicPr>
            <a:picLocks noChangeAspect="1"/>
          </p:cNvPicPr>
          <p:nvPr/>
        </p:nvPicPr>
        <p:blipFill>
          <a:blip r:embed="rId3"/>
          <a:stretch>
            <a:fillRect/>
          </a:stretch>
        </p:blipFill>
        <p:spPr>
          <a:xfrm>
            <a:off x="6009870" y="1036236"/>
            <a:ext cx="4798514" cy="262585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0F6CF21-FE59-AD47-9410-3ABA04799B4C}"/>
              </a:ext>
            </a:extLst>
          </p:cNvPr>
          <p:cNvPicPr>
            <a:picLocks noChangeAspect="1"/>
          </p:cNvPicPr>
          <p:nvPr/>
        </p:nvPicPr>
        <p:blipFill>
          <a:blip r:embed="rId4"/>
          <a:stretch>
            <a:fillRect/>
          </a:stretch>
        </p:blipFill>
        <p:spPr>
          <a:xfrm>
            <a:off x="4490215" y="2516527"/>
            <a:ext cx="4798514" cy="2625854"/>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25044D8F-C9CA-7F4D-9948-01835B1D5019}"/>
              </a:ext>
            </a:extLst>
          </p:cNvPr>
          <p:cNvPicPr>
            <a:picLocks noChangeAspect="1"/>
          </p:cNvPicPr>
          <p:nvPr/>
        </p:nvPicPr>
        <p:blipFill>
          <a:blip r:embed="rId5"/>
          <a:stretch>
            <a:fillRect/>
          </a:stretch>
        </p:blipFill>
        <p:spPr>
          <a:xfrm>
            <a:off x="6889025" y="3618000"/>
            <a:ext cx="4798516" cy="262585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888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471C0-8E04-46C1-9600-CBA736018CEE}"/>
              </a:ext>
            </a:extLst>
          </p:cNvPr>
          <p:cNvSpPr>
            <a:spLocks noGrp="1"/>
          </p:cNvSpPr>
          <p:nvPr>
            <p:ph type="body" sz="quarter" idx="10"/>
          </p:nvPr>
        </p:nvSpPr>
        <p:spPr>
          <a:xfrm>
            <a:off x="504001" y="1527855"/>
            <a:ext cx="3986215" cy="4716000"/>
          </a:xfrm>
        </p:spPr>
        <p:txBody>
          <a:bodyPr vert="horz" lIns="0" tIns="0" rIns="0" bIns="0" rtlCol="0" anchor="t">
            <a:normAutofit fontScale="92500" lnSpcReduction="10000"/>
          </a:bodyPr>
          <a:lstStyle/>
          <a:p>
            <a:pPr marL="342900" indent="-342900">
              <a:buSzPct val="100000"/>
              <a:buFont typeface="Wingdings" panose="05000000000000000000" pitchFamily="2" charset="2"/>
              <a:buChar char="§"/>
            </a:pPr>
            <a:r>
              <a:rPr lang="en-US"/>
              <a:t>Create your own solution processes</a:t>
            </a:r>
          </a:p>
          <a:p>
            <a:pPr marL="342900" indent="-342900">
              <a:buSzPct val="100000"/>
              <a:buFont typeface="Wingdings" panose="05000000000000000000" pitchFamily="2" charset="2"/>
              <a:buChar char="§"/>
            </a:pPr>
            <a:r>
              <a:rPr lang="en-US"/>
              <a:t>Simple versioning with draft and active versions</a:t>
            </a:r>
          </a:p>
          <a:p>
            <a:pPr marL="342900" indent="-342900">
              <a:buSzPct val="100000"/>
              <a:buFont typeface="Wingdings" panose="05000000000000000000" pitchFamily="2" charset="2"/>
              <a:buChar char="§"/>
            </a:pPr>
            <a:r>
              <a:rPr lang="en-US"/>
              <a:t>Maintain Value Flow diagrams</a:t>
            </a:r>
          </a:p>
          <a:p>
            <a:pPr marL="342900" indent="-342900">
              <a:buSzPct val="100000"/>
              <a:buFont typeface="Wingdings" panose="05000000000000000000" pitchFamily="2" charset="2"/>
              <a:buChar char="§"/>
            </a:pPr>
            <a:r>
              <a:rPr lang="en-US"/>
              <a:t>Use customer processes in</a:t>
            </a:r>
          </a:p>
          <a:p>
            <a:pPr marL="522864" lvl="1" indent="-342900"/>
            <a:r>
              <a:rPr lang="en-US" sz="1600"/>
              <a:t>Requirements Management</a:t>
            </a:r>
          </a:p>
          <a:p>
            <a:pPr marL="522864" lvl="1" indent="-342900"/>
            <a:r>
              <a:rPr lang="en-US" sz="1600"/>
              <a:t>Test Management</a:t>
            </a:r>
          </a:p>
          <a:p>
            <a:endParaRPr lang="en-US"/>
          </a:p>
          <a:p>
            <a:r>
              <a:rPr lang="en-US"/>
              <a:t>Upcoming next:</a:t>
            </a:r>
          </a:p>
          <a:p>
            <a:pPr marL="522864" lvl="1" indent="-342900"/>
            <a:r>
              <a:rPr lang="en-US" sz="1600"/>
              <a:t>History of changes</a:t>
            </a:r>
          </a:p>
          <a:p>
            <a:pPr marL="522864" lvl="1" indent="-342900"/>
            <a:r>
              <a:rPr lang="en-US" sz="1600"/>
              <a:t>Creation of solution flows with BPMN modelling</a:t>
            </a:r>
          </a:p>
          <a:p>
            <a:pPr marL="342900" indent="-342900">
              <a:buFont typeface="Wingdings" panose="05000000000000000000" pitchFamily="2" charset="2"/>
              <a:buChar char="§"/>
            </a:pPr>
            <a:endParaRPr lang="en-US"/>
          </a:p>
        </p:txBody>
      </p:sp>
      <p:sp>
        <p:nvSpPr>
          <p:cNvPr id="3" name="Title 2">
            <a:extLst>
              <a:ext uri="{FF2B5EF4-FFF2-40B4-BE49-F238E27FC236}">
                <a16:creationId xmlns:a16="http://schemas.microsoft.com/office/drawing/2014/main" id="{5CE155A7-DF74-4D21-9B97-1D4D08FD554A}"/>
              </a:ext>
            </a:extLst>
          </p:cNvPr>
          <p:cNvSpPr>
            <a:spLocks noGrp="1"/>
          </p:cNvSpPr>
          <p:nvPr>
            <p:ph type="title"/>
          </p:nvPr>
        </p:nvSpPr>
        <p:spPr>
          <a:xfrm>
            <a:off x="504001" y="504000"/>
            <a:ext cx="6869565" cy="369332"/>
          </a:xfrm>
        </p:spPr>
        <p:txBody>
          <a:bodyPr/>
          <a:lstStyle/>
          <a:p>
            <a:r>
              <a:rPr lang="en-US" dirty="0"/>
              <a:t>SAP Cloud ALM – Customer Content Authoring</a:t>
            </a:r>
            <a:endParaRPr lang="en-US" b="0" dirty="0"/>
          </a:p>
        </p:txBody>
      </p:sp>
      <p:pic>
        <p:nvPicPr>
          <p:cNvPr id="12" name="Picture 11">
            <a:extLst>
              <a:ext uri="{FF2B5EF4-FFF2-40B4-BE49-F238E27FC236}">
                <a16:creationId xmlns:a16="http://schemas.microsoft.com/office/drawing/2014/main" id="{81367CA1-FAF2-9E46-AA31-382830DC4C7E}"/>
              </a:ext>
            </a:extLst>
          </p:cNvPr>
          <p:cNvPicPr>
            <a:picLocks noChangeAspect="1"/>
          </p:cNvPicPr>
          <p:nvPr/>
        </p:nvPicPr>
        <p:blipFill>
          <a:blip r:embed="rId3"/>
          <a:stretch>
            <a:fillRect/>
          </a:stretch>
        </p:blipFill>
        <p:spPr>
          <a:xfrm>
            <a:off x="4855591" y="1527855"/>
            <a:ext cx="6993594" cy="2555874"/>
          </a:xfrm>
          <a:prstGeom prst="rect">
            <a:avLst/>
          </a:prstGeom>
        </p:spPr>
      </p:pic>
      <p:pic>
        <p:nvPicPr>
          <p:cNvPr id="13" name="Picture 12">
            <a:extLst>
              <a:ext uri="{FF2B5EF4-FFF2-40B4-BE49-F238E27FC236}">
                <a16:creationId xmlns:a16="http://schemas.microsoft.com/office/drawing/2014/main" id="{05DBB1B5-59BD-174A-8CF0-36FBC27F4319}"/>
              </a:ext>
            </a:extLst>
          </p:cNvPr>
          <p:cNvPicPr>
            <a:picLocks noChangeAspect="1"/>
          </p:cNvPicPr>
          <p:nvPr/>
        </p:nvPicPr>
        <p:blipFill>
          <a:blip r:embed="rId4"/>
          <a:stretch>
            <a:fillRect/>
          </a:stretch>
        </p:blipFill>
        <p:spPr>
          <a:xfrm>
            <a:off x="6097587" y="3292422"/>
            <a:ext cx="5732951" cy="3205578"/>
          </a:xfrm>
          <a:prstGeom prst="rect">
            <a:avLst/>
          </a:prstGeom>
        </p:spPr>
      </p:pic>
    </p:spTree>
    <p:extLst>
      <p:ext uri="{BB962C8B-B14F-4D97-AF65-F5344CB8AC3E}">
        <p14:creationId xmlns:p14="http://schemas.microsoft.com/office/powerpoint/2010/main" val="24220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5031F429-FBDB-4D4E-B429-243238A19314}"/>
              </a:ext>
            </a:extLst>
          </p:cNvPr>
          <p:cNvSpPr>
            <a:spLocks noGrp="1"/>
          </p:cNvSpPr>
          <p:nvPr>
            <p:ph type="body" sz="quarter" idx="10"/>
          </p:nvPr>
        </p:nvSpPr>
        <p:spPr>
          <a:xfrm>
            <a:off x="503999" y="1449179"/>
            <a:ext cx="5158802" cy="4952808"/>
          </a:xfrm>
        </p:spPr>
        <p:txBody>
          <a:bodyPr vert="horz" lIns="0" tIns="0" rIns="0" bIns="0" rtlCol="0" anchor="t">
            <a:normAutofit fontScale="92500" lnSpcReduction="20000"/>
          </a:bodyPr>
          <a:lstStyle/>
          <a:p>
            <a:r>
              <a:rPr lang="en-US" b="1" dirty="0"/>
              <a:t>Easy to consume solution</a:t>
            </a:r>
            <a:endParaRPr lang="en-US" b="1" dirty="0">
              <a:cs typeface="Arial"/>
            </a:endParaRPr>
          </a:p>
          <a:p>
            <a:r>
              <a:rPr lang="en-US" b="1" dirty="0"/>
              <a:t>Open to support all products in the future:</a:t>
            </a:r>
            <a:endParaRPr lang="en-US" b="1" dirty="0">
              <a:cs typeface="Arial"/>
            </a:endParaRPr>
          </a:p>
          <a:p>
            <a:pPr marL="522605" lvl="1" indent="-342900"/>
            <a:r>
              <a:rPr lang="en-US" dirty="0"/>
              <a:t>Cloud and On-Premise</a:t>
            </a:r>
            <a:endParaRPr lang="en-US" dirty="0">
              <a:cs typeface="Arial"/>
            </a:endParaRPr>
          </a:p>
          <a:p>
            <a:pPr marL="522605" lvl="1" indent="-342900"/>
            <a:r>
              <a:rPr lang="en-US" dirty="0"/>
              <a:t>SAP and non SAP</a:t>
            </a:r>
            <a:endParaRPr lang="en-US" dirty="0">
              <a:cs typeface="Arial"/>
            </a:endParaRPr>
          </a:p>
          <a:p>
            <a:r>
              <a:rPr lang="en-US" sz="2100" b="1" dirty="0"/>
              <a:t>Test  Orchestration</a:t>
            </a:r>
          </a:p>
          <a:p>
            <a:pPr marL="522605" lvl="1" indent="-342900">
              <a:buFont typeface="Wingdings" panose="020B0604020202020204" pitchFamily="34" charset="0"/>
              <a:buChar char="§"/>
            </a:pPr>
            <a:r>
              <a:rPr lang="en-US" dirty="0"/>
              <a:t>Scoping</a:t>
            </a:r>
            <a:endParaRPr lang="en-US" dirty="0">
              <a:cs typeface="Arial"/>
            </a:endParaRPr>
          </a:p>
          <a:p>
            <a:pPr marL="522605" lvl="1" indent="-342900">
              <a:buFont typeface="Wingdings" panose="020B0604020202020204" pitchFamily="34" charset="0"/>
              <a:buChar char="§"/>
            </a:pPr>
            <a:r>
              <a:rPr lang="en-US" dirty="0"/>
              <a:t>Manual Functional Testing</a:t>
            </a:r>
            <a:endParaRPr lang="en-US" dirty="0">
              <a:cs typeface="Arial"/>
            </a:endParaRPr>
          </a:p>
          <a:p>
            <a:pPr marL="522605" lvl="1" indent="-342900">
              <a:buFont typeface="Wingdings" panose="020B0604020202020204" pitchFamily="34" charset="0"/>
              <a:buChar char="§"/>
            </a:pPr>
            <a:r>
              <a:rPr lang="en-US" dirty="0"/>
              <a:t>Automated Functional Testing</a:t>
            </a:r>
            <a:endParaRPr lang="en-US" dirty="0">
              <a:cs typeface="Arial"/>
            </a:endParaRPr>
          </a:p>
          <a:p>
            <a:pPr marL="522605" lvl="1" indent="-342900">
              <a:buFont typeface="Wingdings" panose="020B0604020202020204" pitchFamily="34" charset="0"/>
              <a:buChar char="§"/>
            </a:pPr>
            <a:r>
              <a:rPr lang="en-US" dirty="0"/>
              <a:t>Requirement Traceability</a:t>
            </a:r>
          </a:p>
          <a:p>
            <a:pPr marL="522605" lvl="1" indent="-342900">
              <a:buFont typeface="Wingdings" panose="020B0604020202020204" pitchFamily="34" charset="0"/>
              <a:buChar char="§"/>
            </a:pPr>
            <a:r>
              <a:rPr lang="en-US" dirty="0">
                <a:cs typeface="Arial"/>
              </a:rPr>
              <a:t>Defect Management</a:t>
            </a:r>
          </a:p>
          <a:p>
            <a:r>
              <a:rPr lang="en-US" sz="2100" b="1" dirty="0"/>
              <a:t>Test Automation:</a:t>
            </a:r>
          </a:p>
          <a:p>
            <a:pPr marL="522605" lvl="1" indent="-342900">
              <a:buFont typeface="Wingdings" panose="020B0604020202020204" pitchFamily="34" charset="0"/>
              <a:buChar char="§"/>
            </a:pPr>
            <a:r>
              <a:rPr lang="en-US" dirty="0"/>
              <a:t>Integration of Cloud-based Test Automation providers:</a:t>
            </a:r>
          </a:p>
          <a:p>
            <a:pPr marL="701416" lvl="2" indent="-342900">
              <a:buFont typeface="Wingdings" panose="020B0604020202020204" pitchFamily="34" charset="0"/>
              <a:buChar char="§"/>
            </a:pPr>
            <a:r>
              <a:rPr lang="en-US" dirty="0"/>
              <a:t>Test automation tool for SAP S/4 HANA Cloud</a:t>
            </a:r>
          </a:p>
          <a:p>
            <a:pPr marL="701416" lvl="2" indent="-342900">
              <a:buFont typeface="Wingdings" panose="020B0604020202020204" pitchFamily="34" charset="0"/>
              <a:buChar char="§"/>
            </a:pPr>
            <a:r>
              <a:rPr lang="en-US" dirty="0">
                <a:cs typeface="Arial"/>
              </a:rPr>
              <a:t>Tricentis Test Automation*</a:t>
            </a:r>
          </a:p>
        </p:txBody>
      </p:sp>
      <p:sp>
        <p:nvSpPr>
          <p:cNvPr id="3" name="Title 2">
            <a:extLst>
              <a:ext uri="{FF2B5EF4-FFF2-40B4-BE49-F238E27FC236}">
                <a16:creationId xmlns:a16="http://schemas.microsoft.com/office/drawing/2014/main" id="{CA31C8E6-DDEF-45CD-A319-98FD8E758655}"/>
              </a:ext>
            </a:extLst>
          </p:cNvPr>
          <p:cNvSpPr>
            <a:spLocks noGrp="1"/>
          </p:cNvSpPr>
          <p:nvPr>
            <p:ph type="title"/>
          </p:nvPr>
        </p:nvSpPr>
        <p:spPr>
          <a:xfrm>
            <a:off x="504349" y="522000"/>
            <a:ext cx="11186476" cy="369332"/>
          </a:xfrm>
        </p:spPr>
        <p:txBody>
          <a:bodyPr/>
          <a:lstStyle/>
          <a:p>
            <a:r>
              <a:rPr lang="en-US" dirty="0"/>
              <a:t>SAP Cloud ALM – Test Orchestration</a:t>
            </a:r>
            <a:endParaRPr lang="en-US" b="0" dirty="0">
              <a:cs typeface="Arial"/>
            </a:endParaRPr>
          </a:p>
        </p:txBody>
      </p:sp>
      <p:sp>
        <p:nvSpPr>
          <p:cNvPr id="6" name="Rectangle: Rounded Corners 5">
            <a:extLst>
              <a:ext uri="{FF2B5EF4-FFF2-40B4-BE49-F238E27FC236}">
                <a16:creationId xmlns:a16="http://schemas.microsoft.com/office/drawing/2014/main" id="{CB30E20D-CF37-4B88-BA59-60991472B83D}"/>
              </a:ext>
            </a:extLst>
          </p:cNvPr>
          <p:cNvSpPr/>
          <p:nvPr/>
        </p:nvSpPr>
        <p:spPr bwMode="gray">
          <a:xfrm>
            <a:off x="7659395" y="2215395"/>
            <a:ext cx="1808163" cy="604606"/>
          </a:xfrm>
          <a:prstGeom prst="roundRect">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Test Orchestration</a:t>
            </a:r>
          </a:p>
        </p:txBody>
      </p:sp>
      <p:sp>
        <p:nvSpPr>
          <p:cNvPr id="14" name="Rectangle: Rounded Corners 13">
            <a:extLst>
              <a:ext uri="{FF2B5EF4-FFF2-40B4-BE49-F238E27FC236}">
                <a16:creationId xmlns:a16="http://schemas.microsoft.com/office/drawing/2014/main" id="{FC04120D-D8E2-4612-ACAA-DDB55B965267}"/>
              </a:ext>
            </a:extLst>
          </p:cNvPr>
          <p:cNvSpPr/>
          <p:nvPr/>
        </p:nvSpPr>
        <p:spPr bwMode="gray">
          <a:xfrm>
            <a:off x="10182659" y="2652980"/>
            <a:ext cx="1808163" cy="604606"/>
          </a:xfrm>
          <a:prstGeom prst="roundRect">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Manual Testing</a:t>
            </a:r>
          </a:p>
        </p:txBody>
      </p:sp>
      <p:sp>
        <p:nvSpPr>
          <p:cNvPr id="16" name="Oval 15">
            <a:extLst>
              <a:ext uri="{FF2B5EF4-FFF2-40B4-BE49-F238E27FC236}">
                <a16:creationId xmlns:a16="http://schemas.microsoft.com/office/drawing/2014/main" id="{4EBCD4A6-FBC6-44CB-BDC9-1AC094E851ED}"/>
              </a:ext>
            </a:extLst>
          </p:cNvPr>
          <p:cNvSpPr/>
          <p:nvPr/>
        </p:nvSpPr>
        <p:spPr bwMode="gray">
          <a:xfrm>
            <a:off x="6764332" y="3257586"/>
            <a:ext cx="3600624" cy="720000"/>
          </a:xfrm>
          <a:prstGeom prst="ellips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effectLst/>
                <a:uLnTx/>
                <a:uFillTx/>
                <a:ea typeface="Arial Unicode MS" pitchFamily="34" charset="-128"/>
                <a:cs typeface="Arial Unicode MS" pitchFamily="34" charset="-128"/>
              </a:rPr>
              <a:t>Test Automation Framework</a:t>
            </a:r>
          </a:p>
        </p:txBody>
      </p:sp>
      <p:sp>
        <p:nvSpPr>
          <p:cNvPr id="18" name="Rectangle: Rounded Corners 17">
            <a:extLst>
              <a:ext uri="{FF2B5EF4-FFF2-40B4-BE49-F238E27FC236}">
                <a16:creationId xmlns:a16="http://schemas.microsoft.com/office/drawing/2014/main" id="{B327D526-7BC7-4BCC-9220-7D0BE3476488}"/>
              </a:ext>
            </a:extLst>
          </p:cNvPr>
          <p:cNvSpPr/>
          <p:nvPr/>
        </p:nvSpPr>
        <p:spPr bwMode="gray">
          <a:xfrm>
            <a:off x="6139092" y="5208418"/>
            <a:ext cx="2157062" cy="604606"/>
          </a:xfrm>
          <a:prstGeom prst="roundRect">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S/4 Cloud Test Automation Tool</a:t>
            </a:r>
          </a:p>
        </p:txBody>
      </p:sp>
      <p:sp>
        <p:nvSpPr>
          <p:cNvPr id="19" name="Rectangle: Rounded Corners 18">
            <a:extLst>
              <a:ext uri="{FF2B5EF4-FFF2-40B4-BE49-F238E27FC236}">
                <a16:creationId xmlns:a16="http://schemas.microsoft.com/office/drawing/2014/main" id="{4B1BAC7A-3570-474A-84A8-3DA3FBD4013C}"/>
              </a:ext>
            </a:extLst>
          </p:cNvPr>
          <p:cNvSpPr/>
          <p:nvPr/>
        </p:nvSpPr>
        <p:spPr bwMode="gray">
          <a:xfrm>
            <a:off x="8833133" y="5208418"/>
            <a:ext cx="2157062" cy="604606"/>
          </a:xfrm>
          <a:prstGeom prst="roundRect">
            <a:avLst/>
          </a:prstGeom>
          <a:solidFill>
            <a:srgbClr val="00B05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a:ln>
                  <a:noFill/>
                </a:ln>
                <a:effectLst/>
                <a:uLnTx/>
                <a:uFillTx/>
                <a:ea typeface="Arial Unicode MS" pitchFamily="34" charset="-128"/>
                <a:cs typeface="Arial Unicode MS" pitchFamily="34" charset="-128"/>
              </a:rPr>
              <a:t>Test Automation Providers</a:t>
            </a:r>
          </a:p>
        </p:txBody>
      </p:sp>
      <p:cxnSp>
        <p:nvCxnSpPr>
          <p:cNvPr id="20" name="Connector: Curved 19">
            <a:extLst>
              <a:ext uri="{FF2B5EF4-FFF2-40B4-BE49-F238E27FC236}">
                <a16:creationId xmlns:a16="http://schemas.microsoft.com/office/drawing/2014/main" id="{BD993841-51BE-461F-8FA8-682DDFCD1F69}"/>
              </a:ext>
            </a:extLst>
          </p:cNvPr>
          <p:cNvCxnSpPr>
            <a:cxnSpLocks/>
            <a:stCxn id="16" idx="4"/>
            <a:endCxn id="18" idx="0"/>
          </p:cNvCxnSpPr>
          <p:nvPr/>
        </p:nvCxnSpPr>
        <p:spPr>
          <a:xfrm rot="5400000">
            <a:off x="7275718" y="3919492"/>
            <a:ext cx="1230832" cy="1347021"/>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3E069C0E-E207-4E6E-A972-61237FB5163E}"/>
              </a:ext>
            </a:extLst>
          </p:cNvPr>
          <p:cNvCxnSpPr>
            <a:cxnSpLocks/>
            <a:stCxn id="16" idx="4"/>
            <a:endCxn id="19" idx="0"/>
          </p:cNvCxnSpPr>
          <p:nvPr/>
        </p:nvCxnSpPr>
        <p:spPr>
          <a:xfrm rot="16200000" flipH="1">
            <a:off x="8622738" y="3919492"/>
            <a:ext cx="1230832" cy="1347020"/>
          </a:xfrm>
          <a:prstGeom prst="curved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418BF7-CC7A-463D-B454-FFBE2F5AF152}"/>
              </a:ext>
            </a:extLst>
          </p:cNvPr>
          <p:cNvCxnSpPr>
            <a:cxnSpLocks/>
            <a:stCxn id="6" idx="2"/>
            <a:endCxn id="16" idx="0"/>
          </p:cNvCxnSpPr>
          <p:nvPr/>
        </p:nvCxnSpPr>
        <p:spPr>
          <a:xfrm>
            <a:off x="8563477" y="2820001"/>
            <a:ext cx="1167" cy="437585"/>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213E2DB-8143-4CFA-B6DA-456587BA1AAA}"/>
              </a:ext>
            </a:extLst>
          </p:cNvPr>
          <p:cNvCxnSpPr>
            <a:cxnSpLocks/>
            <a:stCxn id="6" idx="3"/>
            <a:endCxn id="14" idx="0"/>
          </p:cNvCxnSpPr>
          <p:nvPr/>
        </p:nvCxnSpPr>
        <p:spPr>
          <a:xfrm>
            <a:off x="9467558" y="2517698"/>
            <a:ext cx="1619183" cy="135282"/>
          </a:xfrm>
          <a:prstGeom prst="curved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35BE25-5138-4214-87B1-0094B39C0376}"/>
              </a:ext>
            </a:extLst>
          </p:cNvPr>
          <p:cNvSpPr/>
          <p:nvPr/>
        </p:nvSpPr>
        <p:spPr>
          <a:xfrm>
            <a:off x="6015468" y="6602647"/>
            <a:ext cx="6096000" cy="246221"/>
          </a:xfrm>
          <a:prstGeom prst="rect">
            <a:avLst/>
          </a:prstGeom>
        </p:spPr>
        <p:txBody>
          <a:bodyPr>
            <a:spAutoFit/>
          </a:bodyPr>
          <a:lstStyle/>
          <a:p>
            <a:pPr marL="157116" indent="-157116" algn="r" fontAlgn="base">
              <a:spcBef>
                <a:spcPct val="50000"/>
              </a:spcBef>
              <a:spcAft>
                <a:spcPct val="0"/>
              </a:spcAft>
              <a:buClr>
                <a:srgbClr val="F0AB00"/>
              </a:buClr>
              <a:buSzPct val="80000"/>
            </a:pPr>
            <a:r>
              <a:rPr lang="en-US" sz="1000" i="1" kern="0" dirty="0">
                <a:ea typeface="Arial Unicode MS" pitchFamily="34" charset="-128"/>
                <a:cs typeface="Arial Unicode MS" pitchFamily="34" charset="-128"/>
              </a:rPr>
              <a:t>*This is the current state of planning and may be changed by SAP at any time.</a:t>
            </a:r>
          </a:p>
        </p:txBody>
      </p:sp>
      <p:sp>
        <p:nvSpPr>
          <p:cNvPr id="41" name="Oval 40">
            <a:extLst>
              <a:ext uri="{FF2B5EF4-FFF2-40B4-BE49-F238E27FC236}">
                <a16:creationId xmlns:a16="http://schemas.microsoft.com/office/drawing/2014/main" id="{CC5CDD5E-C976-4D23-81F7-777938A7C072}"/>
              </a:ext>
            </a:extLst>
          </p:cNvPr>
          <p:cNvSpPr/>
          <p:nvPr/>
        </p:nvSpPr>
        <p:spPr bwMode="gray">
          <a:xfrm>
            <a:off x="6210711" y="807644"/>
            <a:ext cx="4705531" cy="720000"/>
          </a:xfrm>
          <a:prstGeom prst="ellips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SAP Cloud ALM</a:t>
            </a:r>
          </a:p>
        </p:txBody>
      </p:sp>
      <p:cxnSp>
        <p:nvCxnSpPr>
          <p:cNvPr id="42" name="Straight Arrow Connector 41">
            <a:extLst>
              <a:ext uri="{FF2B5EF4-FFF2-40B4-BE49-F238E27FC236}">
                <a16:creationId xmlns:a16="http://schemas.microsoft.com/office/drawing/2014/main" id="{412D1A98-E64A-438B-98E7-4F4BDB141BC7}"/>
              </a:ext>
            </a:extLst>
          </p:cNvPr>
          <p:cNvCxnSpPr>
            <a:cxnSpLocks/>
            <a:stCxn id="41" idx="4"/>
            <a:endCxn id="6" idx="0"/>
          </p:cNvCxnSpPr>
          <p:nvPr/>
        </p:nvCxnSpPr>
        <p:spPr>
          <a:xfrm>
            <a:off x="8563477" y="1527644"/>
            <a:ext cx="0" cy="687751"/>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334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47FD-DA6B-43D6-8C7A-84EDEB4ABD51}"/>
              </a:ext>
            </a:extLst>
          </p:cNvPr>
          <p:cNvSpPr>
            <a:spLocks noGrp="1"/>
          </p:cNvSpPr>
          <p:nvPr>
            <p:ph type="title"/>
          </p:nvPr>
        </p:nvSpPr>
        <p:spPr/>
        <p:txBody>
          <a:bodyPr/>
          <a:lstStyle/>
          <a:p>
            <a:r>
              <a:rPr lang="en-GB" dirty="0"/>
              <a:t>Deployment managed via Feature</a:t>
            </a:r>
          </a:p>
        </p:txBody>
      </p:sp>
      <p:sp>
        <p:nvSpPr>
          <p:cNvPr id="5" name="Text Placeholder 13">
            <a:extLst>
              <a:ext uri="{FF2B5EF4-FFF2-40B4-BE49-F238E27FC236}">
                <a16:creationId xmlns:a16="http://schemas.microsoft.com/office/drawing/2014/main" id="{D92E4823-50C3-4201-A936-3F1841007A06}"/>
              </a:ext>
            </a:extLst>
          </p:cNvPr>
          <p:cNvSpPr txBox="1">
            <a:spLocks/>
          </p:cNvSpPr>
          <p:nvPr/>
        </p:nvSpPr>
        <p:spPr>
          <a:xfrm>
            <a:off x="503999" y="974221"/>
            <a:ext cx="11186477" cy="5361779"/>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1200"/>
              </a:spcBef>
              <a:buFont typeface="Arial" panose="020B0604020202020204" pitchFamily="34" charset="0"/>
              <a:buChar char="•"/>
            </a:pPr>
            <a:r>
              <a:rPr lang="en-GB" dirty="0"/>
              <a:t>Feature is the entity for change documentation and deployment orchestration</a:t>
            </a:r>
          </a:p>
          <a:p>
            <a:pPr lvl="1">
              <a:spcBef>
                <a:spcPts val="1200"/>
              </a:spcBef>
              <a:buFont typeface="Arial" panose="020B0604020202020204" pitchFamily="34" charset="0"/>
              <a:buChar char="•"/>
            </a:pPr>
            <a:r>
              <a:rPr lang="en-GB" dirty="0"/>
              <a:t>Easily assign transports and trigger their deployment throughout your landscape</a:t>
            </a:r>
          </a:p>
          <a:p>
            <a:pPr lvl="1">
              <a:spcBef>
                <a:spcPts val="1200"/>
              </a:spcBef>
              <a:buFont typeface="Arial" panose="020B0604020202020204" pitchFamily="34" charset="0"/>
              <a:buChar char="•"/>
            </a:pPr>
            <a:r>
              <a:rPr lang="en-GB" dirty="0"/>
              <a:t>Traceability ensured via the history of a feature</a:t>
            </a:r>
          </a:p>
          <a:p>
            <a:pPr lvl="1">
              <a:spcBef>
                <a:spcPts val="1200"/>
              </a:spcBef>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EC49CA5-D87C-426B-948C-0AC9735356B6}"/>
              </a:ext>
            </a:extLst>
          </p:cNvPr>
          <p:cNvPicPr>
            <a:picLocks noChangeAspect="1"/>
          </p:cNvPicPr>
          <p:nvPr/>
        </p:nvPicPr>
        <p:blipFill>
          <a:blip r:embed="rId3"/>
          <a:stretch>
            <a:fillRect/>
          </a:stretch>
        </p:blipFill>
        <p:spPr>
          <a:xfrm>
            <a:off x="503998" y="2272102"/>
            <a:ext cx="7055730" cy="4228766"/>
          </a:xfrm>
          <a:prstGeom prst="rect">
            <a:avLst/>
          </a:prstGeom>
          <a:ln>
            <a:solidFill>
              <a:schemeClr val="bg1">
                <a:lumMod val="85000"/>
              </a:schemeClr>
            </a:solidFill>
          </a:ln>
        </p:spPr>
      </p:pic>
      <p:pic>
        <p:nvPicPr>
          <p:cNvPr id="8" name="Picture 7">
            <a:extLst>
              <a:ext uri="{FF2B5EF4-FFF2-40B4-BE49-F238E27FC236}">
                <a16:creationId xmlns:a16="http://schemas.microsoft.com/office/drawing/2014/main" id="{77F55F2E-F935-419C-8D14-13F52559AA53}"/>
              </a:ext>
            </a:extLst>
          </p:cNvPr>
          <p:cNvPicPr>
            <a:picLocks noChangeAspect="1"/>
          </p:cNvPicPr>
          <p:nvPr/>
        </p:nvPicPr>
        <p:blipFill>
          <a:blip r:embed="rId4"/>
          <a:stretch>
            <a:fillRect/>
          </a:stretch>
        </p:blipFill>
        <p:spPr>
          <a:xfrm>
            <a:off x="7460909" y="2795395"/>
            <a:ext cx="2723106" cy="3558605"/>
          </a:xfrm>
          <a:prstGeom prst="rect">
            <a:avLst/>
          </a:prstGeom>
          <a:ln>
            <a:solidFill>
              <a:schemeClr val="bg1">
                <a:lumMod val="85000"/>
              </a:schemeClr>
            </a:solidFill>
          </a:ln>
        </p:spPr>
      </p:pic>
    </p:spTree>
    <p:extLst>
      <p:ext uri="{BB962C8B-B14F-4D97-AF65-F5344CB8AC3E}">
        <p14:creationId xmlns:p14="http://schemas.microsoft.com/office/powerpoint/2010/main" val="277520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F892-A1BB-4EA7-8C07-DA4CD0289690}"/>
              </a:ext>
            </a:extLst>
          </p:cNvPr>
          <p:cNvSpPr>
            <a:spLocks noGrp="1"/>
          </p:cNvSpPr>
          <p:nvPr>
            <p:ph type="title"/>
          </p:nvPr>
        </p:nvSpPr>
        <p:spPr>
          <a:xfrm>
            <a:off x="504001" y="416910"/>
            <a:ext cx="11186476" cy="369332"/>
          </a:xfrm>
        </p:spPr>
        <p:txBody>
          <a:bodyPr/>
          <a:lstStyle/>
          <a:p>
            <a:r>
              <a:rPr lang="en-GB" dirty="0"/>
              <a:t>Deployment integration</a:t>
            </a:r>
          </a:p>
        </p:txBody>
      </p:sp>
      <p:sp>
        <p:nvSpPr>
          <p:cNvPr id="101" name="Rectangle 26">
            <a:extLst>
              <a:ext uri="{FF2B5EF4-FFF2-40B4-BE49-F238E27FC236}">
                <a16:creationId xmlns:a16="http://schemas.microsoft.com/office/drawing/2014/main" id="{5EB76403-57A8-49A7-AC4D-33C2DB243163}"/>
              </a:ext>
            </a:extLst>
          </p:cNvPr>
          <p:cNvSpPr/>
          <p:nvPr/>
        </p:nvSpPr>
        <p:spPr>
          <a:xfrm>
            <a:off x="352223" y="6197890"/>
            <a:ext cx="5054268" cy="215444"/>
          </a:xfrm>
          <a:prstGeom prst="rect">
            <a:avLst/>
          </a:prstGeom>
        </p:spPr>
        <p:txBody>
          <a:bodyPr wrap="none" lIns="0" tIns="0" rIns="0" bIns="0">
            <a:spAutoFit/>
          </a:bodyPr>
          <a:lstStyle/>
          <a:p>
            <a:pPr marL="157116" indent="-157116" algn="r" fontAlgn="base">
              <a:spcBef>
                <a:spcPct val="50000"/>
              </a:spcBef>
              <a:spcAft>
                <a:spcPct val="0"/>
              </a:spcAft>
              <a:buClr>
                <a:srgbClr val="F0AB00"/>
              </a:buClr>
              <a:buSzPct val="80000"/>
            </a:pPr>
            <a:r>
              <a:rPr lang="en-US" sz="1400" i="1" kern="0" dirty="0">
                <a:solidFill>
                  <a:schemeClr val="accent2"/>
                </a:solidFill>
                <a:latin typeface="Arial Narrow" panose="020B0606020202030204" pitchFamily="34" charset="0"/>
                <a:ea typeface="Arial Unicode MS" pitchFamily="34" charset="-128"/>
                <a:cs typeface="Arial Unicode MS" pitchFamily="34" charset="-128"/>
              </a:rPr>
              <a:t>This is the current state of planning and may be changed by SAP at any time.</a:t>
            </a:r>
          </a:p>
        </p:txBody>
      </p:sp>
      <p:pic>
        <p:nvPicPr>
          <p:cNvPr id="13" name="Picture 12">
            <a:extLst>
              <a:ext uri="{FF2B5EF4-FFF2-40B4-BE49-F238E27FC236}">
                <a16:creationId xmlns:a16="http://schemas.microsoft.com/office/drawing/2014/main" id="{3A8331BC-40AC-4379-8689-E48610849A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48303" y="4640917"/>
            <a:ext cx="1687902" cy="1704321"/>
          </a:xfrm>
          <a:prstGeom prst="rect">
            <a:avLst/>
          </a:prstGeom>
        </p:spPr>
      </p:pic>
      <p:sp>
        <p:nvSpPr>
          <p:cNvPr id="14" name="Rectangle 13">
            <a:extLst>
              <a:ext uri="{FF2B5EF4-FFF2-40B4-BE49-F238E27FC236}">
                <a16:creationId xmlns:a16="http://schemas.microsoft.com/office/drawing/2014/main" id="{ACE62F5C-2030-4A58-9D7A-51A95C5A055F}"/>
              </a:ext>
            </a:extLst>
          </p:cNvPr>
          <p:cNvSpPr/>
          <p:nvPr/>
        </p:nvSpPr>
        <p:spPr bwMode="gray">
          <a:xfrm>
            <a:off x="374014" y="1169157"/>
            <a:ext cx="1906732" cy="1577358"/>
          </a:xfrm>
          <a:prstGeom prst="rect">
            <a:avLst/>
          </a:prstGeom>
          <a:noFill/>
          <a:ln w="22225" algn="ctr">
            <a:solidFill>
              <a:schemeClr val="accent3"/>
            </a:solidFill>
            <a:prstDash val="sysDash"/>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On-Premise</a:t>
            </a:r>
          </a:p>
        </p:txBody>
      </p:sp>
      <p:sp>
        <p:nvSpPr>
          <p:cNvPr id="17" name="Rectangle 16">
            <a:extLst>
              <a:ext uri="{FF2B5EF4-FFF2-40B4-BE49-F238E27FC236}">
                <a16:creationId xmlns:a16="http://schemas.microsoft.com/office/drawing/2014/main" id="{E060DFB2-D803-46CB-86F6-6F3749A4CBB0}"/>
              </a:ext>
            </a:extLst>
          </p:cNvPr>
          <p:cNvSpPr/>
          <p:nvPr/>
        </p:nvSpPr>
        <p:spPr bwMode="gray">
          <a:xfrm>
            <a:off x="2411129" y="1169157"/>
            <a:ext cx="2088000" cy="1577358"/>
          </a:xfrm>
          <a:prstGeom prst="rect">
            <a:avLst/>
          </a:prstGeom>
          <a:noFill/>
          <a:ln w="22225" algn="ctr">
            <a:solidFill>
              <a:schemeClr val="accent3"/>
            </a:solidFill>
            <a:prstDash val="sysDash"/>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Enterprise Cloud Services</a:t>
            </a:r>
          </a:p>
        </p:txBody>
      </p:sp>
      <p:sp>
        <p:nvSpPr>
          <p:cNvPr id="18" name="TextBox 17">
            <a:extLst>
              <a:ext uri="{FF2B5EF4-FFF2-40B4-BE49-F238E27FC236}">
                <a16:creationId xmlns:a16="http://schemas.microsoft.com/office/drawing/2014/main" id="{D0246320-6484-42E0-9851-32EF94546D96}"/>
              </a:ext>
            </a:extLst>
          </p:cNvPr>
          <p:cNvSpPr txBox="1"/>
          <p:nvPr/>
        </p:nvSpPr>
        <p:spPr>
          <a:xfrm>
            <a:off x="6659651" y="5683518"/>
            <a:ext cx="2933700"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b="1" kern="0" dirty="0">
                <a:solidFill>
                  <a:schemeClr val="accent1"/>
                </a:solidFill>
                <a:ea typeface="Arial Unicode MS" pitchFamily="34" charset="-128"/>
                <a:cs typeface="Arial Unicode MS" pitchFamily="34" charset="-128"/>
              </a:rPr>
              <a:t>Change Management &amp; Deployment Orchestration</a:t>
            </a:r>
          </a:p>
        </p:txBody>
      </p:sp>
      <p:sp>
        <p:nvSpPr>
          <p:cNvPr id="19" name="Rectangle: Rounded Corners 18">
            <a:extLst>
              <a:ext uri="{FF2B5EF4-FFF2-40B4-BE49-F238E27FC236}">
                <a16:creationId xmlns:a16="http://schemas.microsoft.com/office/drawing/2014/main" id="{ABE7A898-CBDA-4A4E-A604-1C765BBEFC4B}"/>
              </a:ext>
            </a:extLst>
          </p:cNvPr>
          <p:cNvSpPr/>
          <p:nvPr/>
        </p:nvSpPr>
        <p:spPr bwMode="gray">
          <a:xfrm>
            <a:off x="3024261" y="2260790"/>
            <a:ext cx="800101" cy="321915"/>
          </a:xfrm>
          <a:prstGeom prst="roundRect">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i="0" u="none" strike="noStrike" kern="0" cap="none" spc="0" normalizeH="0" baseline="0" noProof="0" dirty="0">
                <a:ln>
                  <a:noFill/>
                </a:ln>
                <a:effectLst/>
                <a:uLnTx/>
                <a:uFillTx/>
                <a:ea typeface="Arial Unicode MS" pitchFamily="34" charset="-128"/>
                <a:cs typeface="Arial Unicode MS" pitchFamily="34" charset="-128"/>
              </a:rPr>
              <a:t>CTS</a:t>
            </a:r>
          </a:p>
        </p:txBody>
      </p:sp>
      <p:sp>
        <p:nvSpPr>
          <p:cNvPr id="21" name="Rectangle: Rounded Corners 20">
            <a:extLst>
              <a:ext uri="{FF2B5EF4-FFF2-40B4-BE49-F238E27FC236}">
                <a16:creationId xmlns:a16="http://schemas.microsoft.com/office/drawing/2014/main" id="{195DCD1C-267F-4B40-8BF5-F9833B687BFC}"/>
              </a:ext>
            </a:extLst>
          </p:cNvPr>
          <p:cNvSpPr/>
          <p:nvPr/>
        </p:nvSpPr>
        <p:spPr bwMode="gray">
          <a:xfrm>
            <a:off x="914630" y="2285803"/>
            <a:ext cx="800101" cy="321915"/>
          </a:xfrm>
          <a:prstGeom prst="roundRect">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i="0" u="none" strike="noStrike" kern="0" cap="none" spc="0" normalizeH="0" baseline="0" noProof="0" dirty="0">
                <a:ln>
                  <a:noFill/>
                </a:ln>
                <a:effectLst/>
                <a:uLnTx/>
                <a:uFillTx/>
                <a:ea typeface="Arial Unicode MS" pitchFamily="34" charset="-128"/>
                <a:cs typeface="Arial Unicode MS" pitchFamily="34" charset="-128"/>
              </a:rPr>
              <a:t>CTS</a:t>
            </a:r>
          </a:p>
        </p:txBody>
      </p:sp>
      <p:cxnSp>
        <p:nvCxnSpPr>
          <p:cNvPr id="22" name="Connector: Elbow 21">
            <a:extLst>
              <a:ext uri="{FF2B5EF4-FFF2-40B4-BE49-F238E27FC236}">
                <a16:creationId xmlns:a16="http://schemas.microsoft.com/office/drawing/2014/main" id="{C5EC52A3-379C-4AA5-B8BB-1770CE643285}"/>
              </a:ext>
            </a:extLst>
          </p:cNvPr>
          <p:cNvCxnSpPr>
            <a:stCxn id="13" idx="1"/>
            <a:endCxn id="19" idx="2"/>
          </p:cNvCxnSpPr>
          <p:nvPr/>
        </p:nvCxnSpPr>
        <p:spPr>
          <a:xfrm rot="10800000">
            <a:off x="3424313" y="2582706"/>
            <a:ext cx="1423991" cy="2910373"/>
          </a:xfrm>
          <a:prstGeom prst="bentConnector2">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4B32288-2352-455D-847C-EF5ECEBA322B}"/>
              </a:ext>
            </a:extLst>
          </p:cNvPr>
          <p:cNvCxnSpPr>
            <a:stCxn id="13" idx="1"/>
            <a:endCxn id="21" idx="2"/>
          </p:cNvCxnSpPr>
          <p:nvPr/>
        </p:nvCxnSpPr>
        <p:spPr>
          <a:xfrm rot="10800000">
            <a:off x="1314681" y="2607718"/>
            <a:ext cx="3533622" cy="2885360"/>
          </a:xfrm>
          <a:prstGeom prst="bentConnector2">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69E1455-AB29-466D-9CF3-469991E9FAD2}"/>
              </a:ext>
            </a:extLst>
          </p:cNvPr>
          <p:cNvPicPr>
            <a:picLocks noChangeAspect="1"/>
          </p:cNvPicPr>
          <p:nvPr/>
        </p:nvPicPr>
        <p:blipFill>
          <a:blip r:embed="rId3"/>
          <a:stretch>
            <a:fillRect/>
          </a:stretch>
        </p:blipFill>
        <p:spPr>
          <a:xfrm>
            <a:off x="2517651" y="1836816"/>
            <a:ext cx="1813321" cy="139794"/>
          </a:xfrm>
          <a:prstGeom prst="rect">
            <a:avLst/>
          </a:prstGeom>
        </p:spPr>
      </p:pic>
      <p:sp>
        <p:nvSpPr>
          <p:cNvPr id="25" name="Rectangle 24">
            <a:extLst>
              <a:ext uri="{FF2B5EF4-FFF2-40B4-BE49-F238E27FC236}">
                <a16:creationId xmlns:a16="http://schemas.microsoft.com/office/drawing/2014/main" id="{CD4F3961-4185-4610-91CD-3979F6421446}"/>
              </a:ext>
            </a:extLst>
          </p:cNvPr>
          <p:cNvSpPr/>
          <p:nvPr/>
        </p:nvSpPr>
        <p:spPr bwMode="gray">
          <a:xfrm>
            <a:off x="2620167" y="2025823"/>
            <a:ext cx="1608288" cy="127148"/>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200" b="1" kern="0" dirty="0">
                <a:ea typeface="Arial Unicode MS" pitchFamily="34" charset="-128"/>
                <a:cs typeface="Arial Unicode MS" pitchFamily="34" charset="-128"/>
              </a:rPr>
              <a:t>p</a:t>
            </a:r>
            <a:r>
              <a:rPr kumimoji="0" lang="en-GB" sz="1200" b="1" i="0" u="none" strike="noStrike" kern="0" cap="none" spc="0" normalizeH="0" baseline="0" noProof="0" dirty="0" err="1">
                <a:ln>
                  <a:noFill/>
                </a:ln>
                <a:effectLst/>
                <a:uLnTx/>
                <a:uFillTx/>
                <a:ea typeface="Arial Unicode MS" pitchFamily="34" charset="-128"/>
                <a:cs typeface="Arial Unicode MS" pitchFamily="34" charset="-128"/>
              </a:rPr>
              <a:t>rivate</a:t>
            </a:r>
            <a:r>
              <a:rPr kumimoji="0" lang="en-GB" sz="1200" b="1" i="0" u="none" strike="noStrike" kern="0" cap="none" spc="0" normalizeH="0" baseline="0" noProof="0" dirty="0">
                <a:ln>
                  <a:noFill/>
                </a:ln>
                <a:effectLst/>
                <a:uLnTx/>
                <a:uFillTx/>
                <a:ea typeface="Arial Unicode MS" pitchFamily="34" charset="-128"/>
                <a:cs typeface="Arial Unicode MS" pitchFamily="34" charset="-128"/>
              </a:rPr>
              <a:t> edition</a:t>
            </a:r>
          </a:p>
        </p:txBody>
      </p:sp>
      <p:sp>
        <p:nvSpPr>
          <p:cNvPr id="26" name="Rectangle 25">
            <a:extLst>
              <a:ext uri="{FF2B5EF4-FFF2-40B4-BE49-F238E27FC236}">
                <a16:creationId xmlns:a16="http://schemas.microsoft.com/office/drawing/2014/main" id="{ABA5C003-705F-4C4B-BBC6-F6DD44925E79}"/>
              </a:ext>
            </a:extLst>
          </p:cNvPr>
          <p:cNvSpPr/>
          <p:nvPr/>
        </p:nvSpPr>
        <p:spPr bwMode="gray">
          <a:xfrm>
            <a:off x="4270145" y="1849462"/>
            <a:ext cx="217280" cy="127148"/>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GB" sz="1100" b="1" kern="0" dirty="0">
                <a:ea typeface="Arial Unicode MS" pitchFamily="34" charset="-128"/>
                <a:cs typeface="Arial Unicode MS" pitchFamily="34" charset="-128"/>
              </a:rPr>
              <a:t>,</a:t>
            </a:r>
            <a:endParaRPr kumimoji="0" lang="en-GB" sz="1100" b="1"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7" name="Picture 26">
            <a:extLst>
              <a:ext uri="{FF2B5EF4-FFF2-40B4-BE49-F238E27FC236}">
                <a16:creationId xmlns:a16="http://schemas.microsoft.com/office/drawing/2014/main" id="{A89414C8-B1E0-491C-AB01-D50EC92F28B4}"/>
              </a:ext>
            </a:extLst>
          </p:cNvPr>
          <p:cNvPicPr>
            <a:picLocks noChangeAspect="1"/>
          </p:cNvPicPr>
          <p:nvPr/>
        </p:nvPicPr>
        <p:blipFill>
          <a:blip r:embed="rId4"/>
          <a:stretch>
            <a:fillRect/>
          </a:stretch>
        </p:blipFill>
        <p:spPr>
          <a:xfrm>
            <a:off x="631696" y="1850230"/>
            <a:ext cx="1391367" cy="151865"/>
          </a:xfrm>
          <a:prstGeom prst="rect">
            <a:avLst/>
          </a:prstGeom>
        </p:spPr>
      </p:pic>
      <p:pic>
        <p:nvPicPr>
          <p:cNvPr id="33" name="Picture 32">
            <a:extLst>
              <a:ext uri="{FF2B5EF4-FFF2-40B4-BE49-F238E27FC236}">
                <a16:creationId xmlns:a16="http://schemas.microsoft.com/office/drawing/2014/main" id="{E490B5F6-CE39-4D18-99FD-BBC364406E91}"/>
              </a:ext>
            </a:extLst>
          </p:cNvPr>
          <p:cNvPicPr>
            <a:picLocks noChangeAspect="1"/>
          </p:cNvPicPr>
          <p:nvPr/>
        </p:nvPicPr>
        <p:blipFill>
          <a:blip r:embed="rId5"/>
          <a:stretch>
            <a:fillRect/>
          </a:stretch>
        </p:blipFill>
        <p:spPr>
          <a:xfrm>
            <a:off x="6759961" y="827343"/>
            <a:ext cx="5215728" cy="2973666"/>
          </a:xfrm>
          <a:prstGeom prst="rect">
            <a:avLst/>
          </a:prstGeom>
        </p:spPr>
      </p:pic>
      <p:cxnSp>
        <p:nvCxnSpPr>
          <p:cNvPr id="34" name="Connector: Elbow 33">
            <a:extLst>
              <a:ext uri="{FF2B5EF4-FFF2-40B4-BE49-F238E27FC236}">
                <a16:creationId xmlns:a16="http://schemas.microsoft.com/office/drawing/2014/main" id="{38D66B3C-4B60-4F57-BDAE-2BF80709B78C}"/>
              </a:ext>
            </a:extLst>
          </p:cNvPr>
          <p:cNvCxnSpPr>
            <a:cxnSpLocks/>
            <a:stCxn id="13" idx="3"/>
            <a:endCxn id="35" idx="4"/>
          </p:cNvCxnSpPr>
          <p:nvPr/>
        </p:nvCxnSpPr>
        <p:spPr>
          <a:xfrm flipV="1">
            <a:off x="6536205" y="4510902"/>
            <a:ext cx="2811512" cy="982176"/>
          </a:xfrm>
          <a:prstGeom prst="bentConnector2">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0E36252-73F9-4E99-A7EA-9181C7D16F4E}"/>
              </a:ext>
            </a:extLst>
          </p:cNvPr>
          <p:cNvSpPr/>
          <p:nvPr/>
        </p:nvSpPr>
        <p:spPr bwMode="gray">
          <a:xfrm>
            <a:off x="8735080" y="3862204"/>
            <a:ext cx="1225274" cy="648698"/>
          </a:xfrm>
          <a:prstGeom prst="ellipse">
            <a:avLst/>
          </a:prstGeom>
          <a:solidFill>
            <a:schemeClr val="accent3"/>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800" b="0" i="0" u="none" strike="noStrike" kern="0" cap="none" spc="0" normalizeH="0" baseline="0" noProof="0" dirty="0">
                <a:ln>
                  <a:noFill/>
                </a:ln>
                <a:effectLst/>
                <a:uLnTx/>
                <a:uFillTx/>
                <a:ea typeface="Arial Unicode MS" pitchFamily="34" charset="-128"/>
                <a:cs typeface="Arial Unicode MS" pitchFamily="34" charset="-128"/>
              </a:rPr>
              <a:t>Cloud TMS</a:t>
            </a:r>
          </a:p>
        </p:txBody>
      </p:sp>
      <p:sp>
        <p:nvSpPr>
          <p:cNvPr id="36" name="TextBox 35">
            <a:extLst>
              <a:ext uri="{FF2B5EF4-FFF2-40B4-BE49-F238E27FC236}">
                <a16:creationId xmlns:a16="http://schemas.microsoft.com/office/drawing/2014/main" id="{F5E6F9A7-DB98-4C6A-BDAC-75190718D075}"/>
              </a:ext>
            </a:extLst>
          </p:cNvPr>
          <p:cNvSpPr txBox="1"/>
          <p:nvPr/>
        </p:nvSpPr>
        <p:spPr>
          <a:xfrm>
            <a:off x="8760221" y="1263985"/>
            <a:ext cx="184771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Public Cloud</a:t>
            </a:r>
          </a:p>
        </p:txBody>
      </p:sp>
      <p:pic>
        <p:nvPicPr>
          <p:cNvPr id="37" name="Picture 36">
            <a:extLst>
              <a:ext uri="{FF2B5EF4-FFF2-40B4-BE49-F238E27FC236}">
                <a16:creationId xmlns:a16="http://schemas.microsoft.com/office/drawing/2014/main" id="{7D8A331D-C4D6-4A11-AFFD-7327D55ED128}"/>
              </a:ext>
            </a:extLst>
          </p:cNvPr>
          <p:cNvPicPr>
            <a:picLocks noChangeAspect="1"/>
          </p:cNvPicPr>
          <p:nvPr/>
        </p:nvPicPr>
        <p:blipFill>
          <a:blip r:embed="rId6"/>
          <a:stretch>
            <a:fillRect/>
          </a:stretch>
        </p:blipFill>
        <p:spPr>
          <a:xfrm>
            <a:off x="8126501" y="1613866"/>
            <a:ext cx="2442432" cy="288000"/>
          </a:xfrm>
          <a:prstGeom prst="rect">
            <a:avLst/>
          </a:prstGeom>
        </p:spPr>
      </p:pic>
      <p:pic>
        <p:nvPicPr>
          <p:cNvPr id="38" name="Picture 37">
            <a:extLst>
              <a:ext uri="{FF2B5EF4-FFF2-40B4-BE49-F238E27FC236}">
                <a16:creationId xmlns:a16="http://schemas.microsoft.com/office/drawing/2014/main" id="{68897010-83B2-464E-A267-FA0B5E84B4D4}"/>
              </a:ext>
            </a:extLst>
          </p:cNvPr>
          <p:cNvPicPr>
            <a:picLocks noChangeAspect="1"/>
          </p:cNvPicPr>
          <p:nvPr/>
        </p:nvPicPr>
        <p:blipFill>
          <a:blip r:embed="rId7"/>
          <a:stretch>
            <a:fillRect/>
          </a:stretch>
        </p:blipFill>
        <p:spPr>
          <a:xfrm>
            <a:off x="7380203" y="2165223"/>
            <a:ext cx="3791172" cy="216000"/>
          </a:xfrm>
          <a:prstGeom prst="rect">
            <a:avLst/>
          </a:prstGeom>
        </p:spPr>
      </p:pic>
      <p:pic>
        <p:nvPicPr>
          <p:cNvPr id="39" name="Picture 38">
            <a:extLst>
              <a:ext uri="{FF2B5EF4-FFF2-40B4-BE49-F238E27FC236}">
                <a16:creationId xmlns:a16="http://schemas.microsoft.com/office/drawing/2014/main" id="{D56CC83E-D45D-4A02-A418-6EA2C337D33F}"/>
              </a:ext>
            </a:extLst>
          </p:cNvPr>
          <p:cNvPicPr>
            <a:picLocks noChangeAspect="1"/>
          </p:cNvPicPr>
          <p:nvPr/>
        </p:nvPicPr>
        <p:blipFill>
          <a:blip r:embed="rId8"/>
          <a:stretch>
            <a:fillRect/>
          </a:stretch>
        </p:blipFill>
        <p:spPr>
          <a:xfrm>
            <a:off x="7220845" y="2613468"/>
            <a:ext cx="1944957" cy="360000"/>
          </a:xfrm>
          <a:prstGeom prst="rect">
            <a:avLst/>
          </a:prstGeom>
        </p:spPr>
      </p:pic>
      <p:pic>
        <p:nvPicPr>
          <p:cNvPr id="40" name="Picture 39">
            <a:extLst>
              <a:ext uri="{FF2B5EF4-FFF2-40B4-BE49-F238E27FC236}">
                <a16:creationId xmlns:a16="http://schemas.microsoft.com/office/drawing/2014/main" id="{77A7ED62-4FD5-43F6-B70F-A80412125894}"/>
              </a:ext>
            </a:extLst>
          </p:cNvPr>
          <p:cNvPicPr>
            <a:picLocks noChangeAspect="1"/>
          </p:cNvPicPr>
          <p:nvPr/>
        </p:nvPicPr>
        <p:blipFill>
          <a:blip r:embed="rId9"/>
          <a:stretch>
            <a:fillRect/>
          </a:stretch>
        </p:blipFill>
        <p:spPr>
          <a:xfrm>
            <a:off x="9524301" y="2712445"/>
            <a:ext cx="1505600" cy="258731"/>
          </a:xfrm>
          <a:prstGeom prst="rect">
            <a:avLst/>
          </a:prstGeom>
        </p:spPr>
      </p:pic>
      <p:cxnSp>
        <p:nvCxnSpPr>
          <p:cNvPr id="41" name="Straight Arrow Connector 40">
            <a:extLst>
              <a:ext uri="{FF2B5EF4-FFF2-40B4-BE49-F238E27FC236}">
                <a16:creationId xmlns:a16="http://schemas.microsoft.com/office/drawing/2014/main" id="{5584828B-345D-431E-9DEE-5477D28886F4}"/>
              </a:ext>
            </a:extLst>
          </p:cNvPr>
          <p:cNvCxnSpPr>
            <a:stCxn id="35" idx="0"/>
          </p:cNvCxnSpPr>
          <p:nvPr/>
        </p:nvCxnSpPr>
        <p:spPr>
          <a:xfrm flipV="1">
            <a:off x="9347717" y="2381223"/>
            <a:ext cx="0" cy="1480981"/>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79CCD45-6413-4C09-BC6F-E025737AE446}"/>
              </a:ext>
            </a:extLst>
          </p:cNvPr>
          <p:cNvCxnSpPr>
            <a:cxnSpLocks/>
            <a:stCxn id="35" idx="6"/>
            <a:endCxn id="37" idx="3"/>
          </p:cNvCxnSpPr>
          <p:nvPr/>
        </p:nvCxnSpPr>
        <p:spPr>
          <a:xfrm flipV="1">
            <a:off x="9960354" y="1757866"/>
            <a:ext cx="608579" cy="2428687"/>
          </a:xfrm>
          <a:prstGeom prst="bentConnector3">
            <a:avLst>
              <a:gd name="adj1" fmla="val 253471"/>
            </a:avLst>
          </a:prstGeom>
          <a:ln w="25400">
            <a:solidFill>
              <a:schemeClr val="accent3"/>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5505B501-FE3C-43A5-BA4B-DCEFE17C46A8}"/>
              </a:ext>
            </a:extLst>
          </p:cNvPr>
          <p:cNvCxnSpPr>
            <a:cxnSpLocks/>
            <a:stCxn id="35" idx="7"/>
          </p:cNvCxnSpPr>
          <p:nvPr/>
        </p:nvCxnSpPr>
        <p:spPr>
          <a:xfrm rot="5400000" flipH="1" flipV="1">
            <a:off x="9565230" y="3211483"/>
            <a:ext cx="961408" cy="530035"/>
          </a:xfrm>
          <a:prstGeom prst="bentConnector3">
            <a:avLst>
              <a:gd name="adj1" fmla="val 30072"/>
            </a:avLst>
          </a:prstGeom>
          <a:ln w="25400">
            <a:solidFill>
              <a:schemeClr val="accent3"/>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38DA30D-20F8-460B-84F5-211EDF201FFB}"/>
              </a:ext>
            </a:extLst>
          </p:cNvPr>
          <p:cNvCxnSpPr>
            <a:cxnSpLocks/>
            <a:stCxn id="35" idx="1"/>
          </p:cNvCxnSpPr>
          <p:nvPr/>
        </p:nvCxnSpPr>
        <p:spPr>
          <a:xfrm rot="16200000" flipV="1">
            <a:off x="8200212" y="3242898"/>
            <a:ext cx="961408" cy="467203"/>
          </a:xfrm>
          <a:prstGeom prst="bentConnector3">
            <a:avLst>
              <a:gd name="adj1" fmla="val 29166"/>
            </a:avLst>
          </a:prstGeom>
          <a:ln w="25400">
            <a:solidFill>
              <a:schemeClr val="accent3"/>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Flowchart: Alternate Process 44">
            <a:extLst>
              <a:ext uri="{FF2B5EF4-FFF2-40B4-BE49-F238E27FC236}">
                <a16:creationId xmlns:a16="http://schemas.microsoft.com/office/drawing/2014/main" id="{434B7357-8422-4802-81E2-6374A2E8865F}"/>
              </a:ext>
            </a:extLst>
          </p:cNvPr>
          <p:cNvSpPr/>
          <p:nvPr/>
        </p:nvSpPr>
        <p:spPr bwMode="gray">
          <a:xfrm>
            <a:off x="1298634" y="958000"/>
            <a:ext cx="1029529" cy="255514"/>
          </a:xfrm>
          <a:prstGeom prst="flowChartAlternateProcess">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400" b="0" i="0" u="none" strike="noStrike" kern="0" cap="none" spc="0" normalizeH="0" baseline="0" noProof="0" dirty="0">
                <a:ln>
                  <a:noFill/>
                </a:ln>
                <a:effectLst/>
                <a:uLnTx/>
                <a:uFillTx/>
                <a:ea typeface="Arial Unicode MS" pitchFamily="34" charset="-128"/>
                <a:cs typeface="Arial Unicode MS" pitchFamily="34" charset="-128"/>
              </a:rPr>
              <a:t>available</a:t>
            </a:r>
          </a:p>
        </p:txBody>
      </p:sp>
      <p:sp>
        <p:nvSpPr>
          <p:cNvPr id="46" name="Flowchart: Alternate Process 45">
            <a:extLst>
              <a:ext uri="{FF2B5EF4-FFF2-40B4-BE49-F238E27FC236}">
                <a16:creationId xmlns:a16="http://schemas.microsoft.com/office/drawing/2014/main" id="{7F4005F4-45F9-4E7F-B9F8-02CCD0129214}"/>
              </a:ext>
            </a:extLst>
          </p:cNvPr>
          <p:cNvSpPr/>
          <p:nvPr/>
        </p:nvSpPr>
        <p:spPr bwMode="gray">
          <a:xfrm>
            <a:off x="3512049" y="959174"/>
            <a:ext cx="1029529" cy="255514"/>
          </a:xfrm>
          <a:prstGeom prst="flowChartAlternateProcess">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400" b="0" i="0" u="none" strike="noStrike" kern="0" cap="none" spc="0" normalizeH="0" baseline="0" noProof="0" dirty="0">
                <a:ln>
                  <a:noFill/>
                </a:ln>
                <a:effectLst/>
                <a:uLnTx/>
                <a:uFillTx/>
                <a:ea typeface="Arial Unicode MS" pitchFamily="34" charset="-128"/>
                <a:cs typeface="Arial Unicode MS" pitchFamily="34" charset="-128"/>
              </a:rPr>
              <a:t>available</a:t>
            </a:r>
          </a:p>
        </p:txBody>
      </p:sp>
      <p:sp>
        <p:nvSpPr>
          <p:cNvPr id="47" name="Flowchart: Alternate Process 46">
            <a:extLst>
              <a:ext uri="{FF2B5EF4-FFF2-40B4-BE49-F238E27FC236}">
                <a16:creationId xmlns:a16="http://schemas.microsoft.com/office/drawing/2014/main" id="{BABDE24F-29CF-462A-A73D-FFEE2B92445E}"/>
              </a:ext>
            </a:extLst>
          </p:cNvPr>
          <p:cNvSpPr/>
          <p:nvPr/>
        </p:nvSpPr>
        <p:spPr bwMode="gray">
          <a:xfrm>
            <a:off x="9532436" y="4408343"/>
            <a:ext cx="1075495" cy="255600"/>
          </a:xfrm>
          <a:prstGeom prst="flowChartAlternateProcess">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GB" sz="1400" b="0" i="0" u="none" strike="noStrike" kern="0" cap="none" spc="0" normalizeH="0" baseline="0" noProof="0" dirty="0">
                <a:ln>
                  <a:noFill/>
                </a:ln>
                <a:effectLst/>
                <a:uLnTx/>
                <a:uFillTx/>
                <a:ea typeface="Arial Unicode MS" pitchFamily="34" charset="-128"/>
                <a:cs typeface="Arial Unicode MS" pitchFamily="34" charset="-128"/>
              </a:rPr>
              <a:t>available</a:t>
            </a:r>
          </a:p>
        </p:txBody>
      </p:sp>
    </p:spTree>
    <p:extLst>
      <p:ext uri="{BB962C8B-B14F-4D97-AF65-F5344CB8AC3E}">
        <p14:creationId xmlns:p14="http://schemas.microsoft.com/office/powerpoint/2010/main" val="242032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1" grpId="0" animBg="1"/>
      <p:bldP spid="25" grpId="0"/>
      <p:bldP spid="26" grpId="0"/>
      <p:bldP spid="35" grpId="0" animBg="1"/>
      <p:bldP spid="36" grpId="0"/>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FFB8CFC-77C2-CAEB-A038-1206E27D7212}"/>
              </a:ext>
            </a:extLst>
          </p:cNvPr>
          <p:cNvPicPr>
            <a:picLocks noGrp="1" noChangeAspect="1"/>
          </p:cNvPicPr>
          <p:nvPr>
            <p:ph type="pic" sz="quarter" idx="12"/>
          </p:nvPr>
        </p:nvPicPr>
        <p:blipFill rotWithShape="1">
          <a:blip r:embed="rId2"/>
          <a:srcRect t="15343" b="42459"/>
          <a:stretch/>
        </p:blipFill>
        <p:spPr>
          <a:xfrm>
            <a:off x="1" y="3427200"/>
            <a:ext cx="12195175" cy="3430800"/>
          </a:xfrm>
        </p:spPr>
      </p:pic>
      <p:sp>
        <p:nvSpPr>
          <p:cNvPr id="3" name="Title 2">
            <a:extLst>
              <a:ext uri="{FF2B5EF4-FFF2-40B4-BE49-F238E27FC236}">
                <a16:creationId xmlns:a16="http://schemas.microsoft.com/office/drawing/2014/main" id="{6EC46871-C60A-0B74-6C0B-9FC12D31CEDB}"/>
              </a:ext>
            </a:extLst>
          </p:cNvPr>
          <p:cNvSpPr>
            <a:spLocks noGrp="1"/>
          </p:cNvSpPr>
          <p:nvPr>
            <p:ph type="ctrTitle"/>
          </p:nvPr>
        </p:nvSpPr>
        <p:spPr/>
        <p:txBody>
          <a:bodyPr/>
          <a:lstStyle/>
          <a:p>
            <a:r>
              <a:rPr lang="en-US"/>
              <a:t>SAP’s ALM Offerings</a:t>
            </a:r>
          </a:p>
        </p:txBody>
      </p:sp>
    </p:spTree>
    <p:extLst>
      <p:ext uri="{BB962C8B-B14F-4D97-AF65-F5344CB8AC3E}">
        <p14:creationId xmlns:p14="http://schemas.microsoft.com/office/powerpoint/2010/main" val="422390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Rounded Corners 115">
            <a:extLst>
              <a:ext uri="{FF2B5EF4-FFF2-40B4-BE49-F238E27FC236}">
                <a16:creationId xmlns:a16="http://schemas.microsoft.com/office/drawing/2014/main" id="{AC77C332-4C1D-4D82-8240-8A1697EC7285}"/>
              </a:ext>
            </a:extLst>
          </p:cNvPr>
          <p:cNvSpPr/>
          <p:nvPr/>
        </p:nvSpPr>
        <p:spPr bwMode="gray">
          <a:xfrm>
            <a:off x="10230366" y="3028881"/>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Confirm Requirement</a:t>
            </a:r>
          </a:p>
        </p:txBody>
      </p:sp>
      <p:sp>
        <p:nvSpPr>
          <p:cNvPr id="3" name="Title 2">
            <a:extLst>
              <a:ext uri="{FF2B5EF4-FFF2-40B4-BE49-F238E27FC236}">
                <a16:creationId xmlns:a16="http://schemas.microsoft.com/office/drawing/2014/main" id="{0E644AF6-8365-48A5-A64B-B7165BA81D1F}"/>
              </a:ext>
            </a:extLst>
          </p:cNvPr>
          <p:cNvSpPr>
            <a:spLocks noGrp="1"/>
          </p:cNvSpPr>
          <p:nvPr>
            <p:ph type="title"/>
          </p:nvPr>
        </p:nvSpPr>
        <p:spPr>
          <a:xfrm>
            <a:off x="504001" y="504000"/>
            <a:ext cx="11186476" cy="738664"/>
          </a:xfrm>
        </p:spPr>
        <p:txBody>
          <a:bodyPr/>
          <a:lstStyle/>
          <a:p>
            <a:r>
              <a:rPr lang="en-US"/>
              <a:t>E2E Implementation Process Flow</a:t>
            </a:r>
            <a:br>
              <a:rPr lang="en-US"/>
            </a:br>
            <a:endParaRPr lang="en-US"/>
          </a:p>
        </p:txBody>
      </p:sp>
      <p:sp>
        <p:nvSpPr>
          <p:cNvPr id="5" name="Rectangle: Rounded Corners 4">
            <a:extLst>
              <a:ext uri="{FF2B5EF4-FFF2-40B4-BE49-F238E27FC236}">
                <a16:creationId xmlns:a16="http://schemas.microsoft.com/office/drawing/2014/main" id="{2B1CA878-BC3F-440D-B29D-FA1900B8E91A}"/>
              </a:ext>
            </a:extLst>
          </p:cNvPr>
          <p:cNvSpPr/>
          <p:nvPr/>
        </p:nvSpPr>
        <p:spPr bwMode="gray">
          <a:xfrm>
            <a:off x="1864352" y="3027761"/>
            <a:ext cx="1133871" cy="504000"/>
          </a:xfrm>
          <a:prstGeom prst="roundRect">
            <a:avLst/>
          </a:prstGeom>
          <a:no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Create Requirement</a:t>
            </a:r>
          </a:p>
        </p:txBody>
      </p:sp>
      <p:sp>
        <p:nvSpPr>
          <p:cNvPr id="8" name="Rectangle: Rounded Corners 7">
            <a:extLst>
              <a:ext uri="{FF2B5EF4-FFF2-40B4-BE49-F238E27FC236}">
                <a16:creationId xmlns:a16="http://schemas.microsoft.com/office/drawing/2014/main" id="{87776F50-DBA2-4D89-9FB1-ECF0B6DB82C9}"/>
              </a:ext>
            </a:extLst>
          </p:cNvPr>
          <p:cNvSpPr/>
          <p:nvPr/>
        </p:nvSpPr>
        <p:spPr bwMode="gray">
          <a:xfrm>
            <a:off x="4928923" y="4712887"/>
            <a:ext cx="1348758"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Create/Plan User Stories for Developments</a:t>
            </a:r>
          </a:p>
        </p:txBody>
      </p:sp>
      <p:sp>
        <p:nvSpPr>
          <p:cNvPr id="9" name="Rectangle: Rounded Corners 8">
            <a:extLst>
              <a:ext uri="{FF2B5EF4-FFF2-40B4-BE49-F238E27FC236}">
                <a16:creationId xmlns:a16="http://schemas.microsoft.com/office/drawing/2014/main" id="{8C75D41E-7363-484E-8EF7-7D5F63F8FE65}"/>
              </a:ext>
            </a:extLst>
          </p:cNvPr>
          <p:cNvSpPr/>
          <p:nvPr/>
        </p:nvSpPr>
        <p:spPr bwMode="gray">
          <a:xfrm>
            <a:off x="5064723" y="1435559"/>
            <a:ext cx="1384296"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Create Project</a:t>
            </a:r>
            <a:b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b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Tasks (optional)</a:t>
            </a:r>
          </a:p>
        </p:txBody>
      </p:sp>
      <p:cxnSp>
        <p:nvCxnSpPr>
          <p:cNvPr id="12" name="Straight Arrow Connector 11">
            <a:extLst>
              <a:ext uri="{FF2B5EF4-FFF2-40B4-BE49-F238E27FC236}">
                <a16:creationId xmlns:a16="http://schemas.microsoft.com/office/drawing/2014/main" id="{88C3E22B-BCCA-4CF2-AFB3-C0FD348D0720}"/>
              </a:ext>
            </a:extLst>
          </p:cNvPr>
          <p:cNvCxnSpPr>
            <a:cxnSpLocks/>
            <a:stCxn id="5" idx="3"/>
            <a:endCxn id="6" idx="1"/>
          </p:cNvCxnSpPr>
          <p:nvPr/>
        </p:nvCxnSpPr>
        <p:spPr>
          <a:xfrm>
            <a:off x="2998223" y="3279761"/>
            <a:ext cx="290093" cy="0"/>
          </a:xfrm>
          <a:prstGeom prst="straightConnector1">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CE998B9-2B98-453C-B0F6-F7D09804C9F3}"/>
              </a:ext>
            </a:extLst>
          </p:cNvPr>
          <p:cNvSpPr/>
          <p:nvPr/>
        </p:nvSpPr>
        <p:spPr bwMode="gray">
          <a:xfrm>
            <a:off x="4928923" y="5612656"/>
            <a:ext cx="1348758"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Create Sub-tasks for User Stories</a:t>
            </a:r>
          </a:p>
        </p:txBody>
      </p:sp>
      <p:cxnSp>
        <p:nvCxnSpPr>
          <p:cNvPr id="19" name="Straight Arrow Connector 18">
            <a:extLst>
              <a:ext uri="{FF2B5EF4-FFF2-40B4-BE49-F238E27FC236}">
                <a16:creationId xmlns:a16="http://schemas.microsoft.com/office/drawing/2014/main" id="{2A4248E3-A789-496C-AECD-D21470E28CB6}"/>
              </a:ext>
            </a:extLst>
          </p:cNvPr>
          <p:cNvCxnSpPr>
            <a:cxnSpLocks/>
            <a:stCxn id="8" idx="2"/>
            <a:endCxn id="18" idx="0"/>
          </p:cNvCxnSpPr>
          <p:nvPr/>
        </p:nvCxnSpPr>
        <p:spPr>
          <a:xfrm>
            <a:off x="5603302" y="5303306"/>
            <a:ext cx="0" cy="30935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1D9EF2F-695F-4555-9762-150B16523EAC}"/>
              </a:ext>
            </a:extLst>
          </p:cNvPr>
          <p:cNvSpPr/>
          <p:nvPr/>
        </p:nvSpPr>
        <p:spPr bwMode="gray">
          <a:xfrm>
            <a:off x="6591872" y="5606803"/>
            <a:ext cx="1502971"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Process/Complete Sub-Tasks for User Stories</a:t>
            </a:r>
          </a:p>
        </p:txBody>
      </p:sp>
      <p:sp>
        <p:nvSpPr>
          <p:cNvPr id="43" name="Rectangle: Rounded Corners 42">
            <a:extLst>
              <a:ext uri="{FF2B5EF4-FFF2-40B4-BE49-F238E27FC236}">
                <a16:creationId xmlns:a16="http://schemas.microsoft.com/office/drawing/2014/main" id="{9AE29829-9D36-4681-9533-B50A6594D998}"/>
              </a:ext>
            </a:extLst>
          </p:cNvPr>
          <p:cNvSpPr/>
          <p:nvPr/>
        </p:nvSpPr>
        <p:spPr bwMode="gray">
          <a:xfrm>
            <a:off x="6726259" y="4711001"/>
            <a:ext cx="1238301" cy="579831"/>
          </a:xfrm>
          <a:prstGeom prst="roundRect">
            <a:avLst/>
          </a:prstGeom>
          <a:noFill/>
          <a:ln w="25400" algn="ctr">
            <a:solidFill>
              <a:srgbClr val="4FB81C"/>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Process User Story</a:t>
            </a:r>
          </a:p>
        </p:txBody>
      </p:sp>
      <p:sp>
        <p:nvSpPr>
          <p:cNvPr id="48" name="Rectangle: Rounded Corners 47">
            <a:extLst>
              <a:ext uri="{FF2B5EF4-FFF2-40B4-BE49-F238E27FC236}">
                <a16:creationId xmlns:a16="http://schemas.microsoft.com/office/drawing/2014/main" id="{EB2617E6-2E77-4D55-8C45-0169E2D5A4A2}"/>
              </a:ext>
            </a:extLst>
          </p:cNvPr>
          <p:cNvSpPr/>
          <p:nvPr/>
        </p:nvSpPr>
        <p:spPr bwMode="gray">
          <a:xfrm>
            <a:off x="8213368" y="4712887"/>
            <a:ext cx="1238301"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Complete User Story</a:t>
            </a:r>
          </a:p>
        </p:txBody>
      </p:sp>
      <p:cxnSp>
        <p:nvCxnSpPr>
          <p:cNvPr id="49" name="Straight Arrow Connector 48">
            <a:extLst>
              <a:ext uri="{FF2B5EF4-FFF2-40B4-BE49-F238E27FC236}">
                <a16:creationId xmlns:a16="http://schemas.microsoft.com/office/drawing/2014/main" id="{2E3CF420-3D00-4A44-9723-0162A53F2BA0}"/>
              </a:ext>
            </a:extLst>
          </p:cNvPr>
          <p:cNvCxnSpPr>
            <a:cxnSpLocks/>
            <a:stCxn id="43" idx="3"/>
            <a:endCxn id="48" idx="1"/>
          </p:cNvCxnSpPr>
          <p:nvPr/>
        </p:nvCxnSpPr>
        <p:spPr>
          <a:xfrm>
            <a:off x="7964560" y="5000917"/>
            <a:ext cx="24880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460B67B6-0B6B-43DE-82A3-4978E14ADE55}"/>
              </a:ext>
            </a:extLst>
          </p:cNvPr>
          <p:cNvSpPr/>
          <p:nvPr/>
        </p:nvSpPr>
        <p:spPr bwMode="gray">
          <a:xfrm>
            <a:off x="8213370" y="3011612"/>
            <a:ext cx="1234752" cy="50750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Execute AT/FIT</a:t>
            </a:r>
          </a:p>
        </p:txBody>
      </p:sp>
      <p:sp>
        <p:nvSpPr>
          <p:cNvPr id="63" name="Rectangle: Rounded Corners 62">
            <a:extLst>
              <a:ext uri="{FF2B5EF4-FFF2-40B4-BE49-F238E27FC236}">
                <a16:creationId xmlns:a16="http://schemas.microsoft.com/office/drawing/2014/main" id="{3148041C-C3F4-47BA-9FFF-8AB48C55F1E7}"/>
              </a:ext>
            </a:extLst>
          </p:cNvPr>
          <p:cNvSpPr/>
          <p:nvPr/>
        </p:nvSpPr>
        <p:spPr bwMode="gray">
          <a:xfrm>
            <a:off x="4907968" y="3010708"/>
            <a:ext cx="1369712" cy="515770"/>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Create / Assign AT/FIT Test Case </a:t>
            </a:r>
          </a:p>
        </p:txBody>
      </p:sp>
      <p:sp>
        <p:nvSpPr>
          <p:cNvPr id="88" name="Rectangle: Rounded Corners 87">
            <a:extLst>
              <a:ext uri="{FF2B5EF4-FFF2-40B4-BE49-F238E27FC236}">
                <a16:creationId xmlns:a16="http://schemas.microsoft.com/office/drawing/2014/main" id="{4E6E3354-B225-453E-9661-BAF8112E8FD7}"/>
              </a:ext>
            </a:extLst>
          </p:cNvPr>
          <p:cNvSpPr/>
          <p:nvPr/>
        </p:nvSpPr>
        <p:spPr bwMode="gray">
          <a:xfrm>
            <a:off x="8213370" y="2107545"/>
            <a:ext cx="1238300" cy="49343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Defect Process</a:t>
            </a:r>
          </a:p>
        </p:txBody>
      </p:sp>
      <p:sp>
        <p:nvSpPr>
          <p:cNvPr id="89" name="Arrow: Curved Right 88">
            <a:extLst>
              <a:ext uri="{FF2B5EF4-FFF2-40B4-BE49-F238E27FC236}">
                <a16:creationId xmlns:a16="http://schemas.microsoft.com/office/drawing/2014/main" id="{1D96B996-B8BE-4025-B09B-9DAD382FF372}"/>
              </a:ext>
            </a:extLst>
          </p:cNvPr>
          <p:cNvSpPr/>
          <p:nvPr/>
        </p:nvSpPr>
        <p:spPr bwMode="gray">
          <a:xfrm>
            <a:off x="862677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90" name="Arrow: Curved Right 89">
            <a:extLst>
              <a:ext uri="{FF2B5EF4-FFF2-40B4-BE49-F238E27FC236}">
                <a16:creationId xmlns:a16="http://schemas.microsoft.com/office/drawing/2014/main" id="{BE35AD75-3A6B-47F6-A689-D84FB604B2D8}"/>
              </a:ext>
            </a:extLst>
          </p:cNvPr>
          <p:cNvSpPr/>
          <p:nvPr/>
        </p:nvSpPr>
        <p:spPr bwMode="gray">
          <a:xfrm rot="10800000">
            <a:off x="885751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cxnSp>
        <p:nvCxnSpPr>
          <p:cNvPr id="99" name="Straight Arrow Connector 98">
            <a:extLst>
              <a:ext uri="{FF2B5EF4-FFF2-40B4-BE49-F238E27FC236}">
                <a16:creationId xmlns:a16="http://schemas.microsoft.com/office/drawing/2014/main" id="{CEA1E84B-3EC2-4CEE-8CD7-7A1644FE2C86}"/>
              </a:ext>
            </a:extLst>
          </p:cNvPr>
          <p:cNvCxnSpPr>
            <a:cxnSpLocks/>
            <a:stCxn id="55" idx="3"/>
            <a:endCxn id="66" idx="1"/>
          </p:cNvCxnSpPr>
          <p:nvPr/>
        </p:nvCxnSpPr>
        <p:spPr>
          <a:xfrm>
            <a:off x="9448122" y="3265365"/>
            <a:ext cx="733875" cy="889256"/>
          </a:xfrm>
          <a:prstGeom prst="bentConnector3">
            <a:avLst>
              <a:gd name="adj1" fmla="val 50000"/>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07CD9D-00C5-4203-946A-FC457E61C925}"/>
              </a:ext>
            </a:extLst>
          </p:cNvPr>
          <p:cNvCxnSpPr>
            <a:cxnSpLocks/>
            <a:stCxn id="6" idx="3"/>
            <a:endCxn id="9" idx="1"/>
          </p:cNvCxnSpPr>
          <p:nvPr/>
        </p:nvCxnSpPr>
        <p:spPr>
          <a:xfrm flipV="1">
            <a:off x="4393708" y="1682277"/>
            <a:ext cx="671015" cy="1597484"/>
          </a:xfrm>
          <a:prstGeom prst="bentConnector3">
            <a:avLst>
              <a:gd name="adj1" fmla="val 39959"/>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11600E2-E5E8-40F6-B052-E8719F44D90D}"/>
              </a:ext>
            </a:extLst>
          </p:cNvPr>
          <p:cNvCxnSpPr>
            <a:cxnSpLocks/>
            <a:stCxn id="6" idx="3"/>
            <a:endCxn id="8" idx="1"/>
          </p:cNvCxnSpPr>
          <p:nvPr/>
        </p:nvCxnSpPr>
        <p:spPr>
          <a:xfrm>
            <a:off x="4393708" y="3279761"/>
            <a:ext cx="535215" cy="1728336"/>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075DE229-48FF-4237-9625-9AC310046FFD}"/>
              </a:ext>
            </a:extLst>
          </p:cNvPr>
          <p:cNvSpPr/>
          <p:nvPr/>
        </p:nvSpPr>
        <p:spPr bwMode="gray">
          <a:xfrm>
            <a:off x="6676162" y="1435559"/>
            <a:ext cx="1234813"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Complete Project Task</a:t>
            </a:r>
          </a:p>
        </p:txBody>
      </p:sp>
      <p:cxnSp>
        <p:nvCxnSpPr>
          <p:cNvPr id="25" name="Straight Arrow Connector 24">
            <a:extLst>
              <a:ext uri="{FF2B5EF4-FFF2-40B4-BE49-F238E27FC236}">
                <a16:creationId xmlns:a16="http://schemas.microsoft.com/office/drawing/2014/main" id="{7F2BDDD9-7A71-4F5D-999A-B5FBAEDFA3D0}"/>
              </a:ext>
            </a:extLst>
          </p:cNvPr>
          <p:cNvCxnSpPr>
            <a:cxnSpLocks/>
            <a:stCxn id="9" idx="3"/>
            <a:endCxn id="50" idx="1"/>
          </p:cNvCxnSpPr>
          <p:nvPr/>
        </p:nvCxnSpPr>
        <p:spPr>
          <a:xfrm>
            <a:off x="6449019" y="1682277"/>
            <a:ext cx="22714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6EAD0545-5982-4866-A3A8-4A0C9E3938B9}"/>
              </a:ext>
            </a:extLst>
          </p:cNvPr>
          <p:cNvSpPr/>
          <p:nvPr/>
        </p:nvSpPr>
        <p:spPr bwMode="gray">
          <a:xfrm>
            <a:off x="8213369" y="3876179"/>
            <a:ext cx="1238299"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QAS</a:t>
            </a:r>
          </a:p>
        </p:txBody>
      </p:sp>
      <p:cxnSp>
        <p:nvCxnSpPr>
          <p:cNvPr id="52" name="Straight Arrow Connector 51">
            <a:extLst>
              <a:ext uri="{FF2B5EF4-FFF2-40B4-BE49-F238E27FC236}">
                <a16:creationId xmlns:a16="http://schemas.microsoft.com/office/drawing/2014/main" id="{E3CF7C29-B4CE-4ABA-80A4-CB3D0590EEF3}"/>
              </a:ext>
            </a:extLst>
          </p:cNvPr>
          <p:cNvCxnSpPr>
            <a:cxnSpLocks/>
            <a:stCxn id="48" idx="0"/>
            <a:endCxn id="97" idx="2"/>
          </p:cNvCxnSpPr>
          <p:nvPr/>
        </p:nvCxnSpPr>
        <p:spPr>
          <a:xfrm rot="16200000" flipV="1">
            <a:off x="7913608" y="3793976"/>
            <a:ext cx="325115" cy="1512708"/>
          </a:xfrm>
          <a:prstGeom prst="bentConnector3">
            <a:avLst>
              <a:gd name="adj1" fmla="val 50000"/>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B9E3718-8F81-4805-B1B3-09DF3D3CF474}"/>
              </a:ext>
            </a:extLst>
          </p:cNvPr>
          <p:cNvSpPr/>
          <p:nvPr/>
        </p:nvSpPr>
        <p:spPr bwMode="gray">
          <a:xfrm>
            <a:off x="10181997" y="3898488"/>
            <a:ext cx="13465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PRD</a:t>
            </a:r>
          </a:p>
        </p:txBody>
      </p:sp>
      <p:cxnSp>
        <p:nvCxnSpPr>
          <p:cNvPr id="69" name="Straight Arrow Connector 68">
            <a:extLst>
              <a:ext uri="{FF2B5EF4-FFF2-40B4-BE49-F238E27FC236}">
                <a16:creationId xmlns:a16="http://schemas.microsoft.com/office/drawing/2014/main" id="{F4FE05EF-E1DC-4CE8-8608-60547DF1B6B6}"/>
              </a:ext>
            </a:extLst>
          </p:cNvPr>
          <p:cNvCxnSpPr>
            <a:cxnSpLocks/>
            <a:stCxn id="22" idx="0"/>
            <a:endCxn id="43" idx="2"/>
          </p:cNvCxnSpPr>
          <p:nvPr/>
        </p:nvCxnSpPr>
        <p:spPr>
          <a:xfrm flipV="1">
            <a:off x="7343358" y="5290832"/>
            <a:ext cx="2052" cy="315971"/>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8451691-D49B-4B2A-9951-56893E7BB94A}"/>
              </a:ext>
            </a:extLst>
          </p:cNvPr>
          <p:cNvCxnSpPr>
            <a:cxnSpLocks/>
            <a:stCxn id="18" idx="3"/>
            <a:endCxn id="22" idx="1"/>
          </p:cNvCxnSpPr>
          <p:nvPr/>
        </p:nvCxnSpPr>
        <p:spPr>
          <a:xfrm flipV="1">
            <a:off x="6277681" y="5902013"/>
            <a:ext cx="314191" cy="5853"/>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06E33FCF-D2C9-42D4-B27E-8CB8F25CA675}"/>
              </a:ext>
            </a:extLst>
          </p:cNvPr>
          <p:cNvSpPr/>
          <p:nvPr/>
        </p:nvSpPr>
        <p:spPr bwMode="gray">
          <a:xfrm>
            <a:off x="3288316" y="3027761"/>
            <a:ext cx="110539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Approval of Requirement</a:t>
            </a:r>
          </a:p>
        </p:txBody>
      </p:sp>
      <p:cxnSp>
        <p:nvCxnSpPr>
          <p:cNvPr id="135" name="Connector: Elbow 134">
            <a:extLst>
              <a:ext uri="{FF2B5EF4-FFF2-40B4-BE49-F238E27FC236}">
                <a16:creationId xmlns:a16="http://schemas.microsoft.com/office/drawing/2014/main" id="{09E18654-FA49-435B-86A5-B351712E5321}"/>
              </a:ext>
            </a:extLst>
          </p:cNvPr>
          <p:cNvCxnSpPr>
            <a:cxnSpLocks/>
            <a:stCxn id="51" idx="0"/>
            <a:endCxn id="104" idx="2"/>
          </p:cNvCxnSpPr>
          <p:nvPr/>
        </p:nvCxnSpPr>
        <p:spPr>
          <a:xfrm rot="16200000" flipV="1">
            <a:off x="7884513" y="2928172"/>
            <a:ext cx="357062" cy="1538951"/>
          </a:xfrm>
          <a:prstGeom prst="bentConnector3">
            <a:avLst>
              <a:gd name="adj1" fmla="val 50000"/>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9B0EE950-883C-4E3B-85C0-F4DECB5D2B97}"/>
              </a:ext>
            </a:extLst>
          </p:cNvPr>
          <p:cNvSpPr/>
          <p:nvPr/>
        </p:nvSpPr>
        <p:spPr bwMode="gray">
          <a:xfrm>
            <a:off x="4928922" y="3876179"/>
            <a:ext cx="13487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Create</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Feature</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sp>
        <p:nvSpPr>
          <p:cNvPr id="97" name="Rectangle: Rounded Corners 96">
            <a:extLst>
              <a:ext uri="{FF2B5EF4-FFF2-40B4-BE49-F238E27FC236}">
                <a16:creationId xmlns:a16="http://schemas.microsoft.com/office/drawing/2014/main" id="{0744C2DE-7ABA-4259-B205-7954E3254839}"/>
              </a:ext>
            </a:extLst>
          </p:cNvPr>
          <p:cNvSpPr/>
          <p:nvPr/>
        </p:nvSpPr>
        <p:spPr bwMode="gray">
          <a:xfrm>
            <a:off x="6702435" y="3875506"/>
            <a:ext cx="1234752"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Assign</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Transport</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cxnSp>
        <p:nvCxnSpPr>
          <p:cNvPr id="7" name="Connector: Elbow 6">
            <a:extLst>
              <a:ext uri="{FF2B5EF4-FFF2-40B4-BE49-F238E27FC236}">
                <a16:creationId xmlns:a16="http://schemas.microsoft.com/office/drawing/2014/main" id="{4AB76E27-6476-490F-80DD-B99CC70A2BE9}"/>
              </a:ext>
            </a:extLst>
          </p:cNvPr>
          <p:cNvCxnSpPr>
            <a:cxnSpLocks/>
            <a:stCxn id="6" idx="3"/>
            <a:endCxn id="94" idx="1"/>
          </p:cNvCxnSpPr>
          <p:nvPr/>
        </p:nvCxnSpPr>
        <p:spPr>
          <a:xfrm>
            <a:off x="4393708" y="3279761"/>
            <a:ext cx="535214" cy="852551"/>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EBFA36-7E3C-4E23-B35B-B4D4888039DF}"/>
              </a:ext>
            </a:extLst>
          </p:cNvPr>
          <p:cNvCxnSpPr>
            <a:cxnSpLocks/>
            <a:stCxn id="94" idx="3"/>
            <a:endCxn id="97" idx="1"/>
          </p:cNvCxnSpPr>
          <p:nvPr/>
        </p:nvCxnSpPr>
        <p:spPr>
          <a:xfrm flipV="1">
            <a:off x="6277680" y="4131639"/>
            <a:ext cx="424755"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42672FF-0405-43F0-967C-6C47D5F00FE9}"/>
              </a:ext>
            </a:extLst>
          </p:cNvPr>
          <p:cNvCxnSpPr>
            <a:cxnSpLocks/>
            <a:stCxn id="50" idx="2"/>
            <a:endCxn id="104" idx="0"/>
          </p:cNvCxnSpPr>
          <p:nvPr/>
        </p:nvCxnSpPr>
        <p:spPr>
          <a:xfrm rot="5400000">
            <a:off x="6750508" y="2472055"/>
            <a:ext cx="1086123" cy="1"/>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3454607-8C7D-4C23-8F8C-161AB65A2993}"/>
              </a:ext>
            </a:extLst>
          </p:cNvPr>
          <p:cNvCxnSpPr>
            <a:cxnSpLocks/>
            <a:stCxn id="104" idx="3"/>
            <a:endCxn id="55" idx="1"/>
          </p:cNvCxnSpPr>
          <p:nvPr/>
        </p:nvCxnSpPr>
        <p:spPr>
          <a:xfrm flipV="1">
            <a:off x="7920789" y="3265365"/>
            <a:ext cx="292581" cy="1752"/>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FC49A766-1A3A-473A-B0FF-D102A297BCB7}"/>
              </a:ext>
            </a:extLst>
          </p:cNvPr>
          <p:cNvSpPr/>
          <p:nvPr/>
        </p:nvSpPr>
        <p:spPr bwMode="gray">
          <a:xfrm>
            <a:off x="6666347" y="3015117"/>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Requirement Ready for Test</a:t>
            </a:r>
          </a:p>
        </p:txBody>
      </p:sp>
      <p:cxnSp>
        <p:nvCxnSpPr>
          <p:cNvPr id="105" name="Straight Arrow Connector 104">
            <a:extLst>
              <a:ext uri="{FF2B5EF4-FFF2-40B4-BE49-F238E27FC236}">
                <a16:creationId xmlns:a16="http://schemas.microsoft.com/office/drawing/2014/main" id="{6CD2AB41-96FE-4835-BC13-56FC7FE41D70}"/>
              </a:ext>
            </a:extLst>
          </p:cNvPr>
          <p:cNvCxnSpPr>
            <a:cxnSpLocks/>
            <a:stCxn id="63" idx="3"/>
            <a:endCxn id="104" idx="1"/>
          </p:cNvCxnSpPr>
          <p:nvPr/>
        </p:nvCxnSpPr>
        <p:spPr>
          <a:xfrm flipV="1">
            <a:off x="6277680" y="3267117"/>
            <a:ext cx="388667" cy="1476"/>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99E5C66-93C1-481E-AE61-DF62216670D9}"/>
              </a:ext>
            </a:extLst>
          </p:cNvPr>
          <p:cNvCxnSpPr>
            <a:cxnSpLocks/>
            <a:stCxn id="66" idx="0"/>
            <a:endCxn id="116" idx="2"/>
          </p:cNvCxnSpPr>
          <p:nvPr/>
        </p:nvCxnSpPr>
        <p:spPr>
          <a:xfrm flipV="1">
            <a:off x="10855276" y="3532881"/>
            <a:ext cx="2311" cy="365607"/>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9FA6042-728E-4F14-9457-D00337D66E36}"/>
              </a:ext>
            </a:extLst>
          </p:cNvPr>
          <p:cNvSpPr/>
          <p:nvPr/>
        </p:nvSpPr>
        <p:spPr bwMode="gray">
          <a:xfrm>
            <a:off x="323591" y="3032593"/>
            <a:ext cx="1256608" cy="486524"/>
          </a:xfrm>
          <a:prstGeom prst="roundRect">
            <a:avLst/>
          </a:prstGeom>
          <a:noFill/>
          <a:ln w="25400" algn="ctr">
            <a:solidFill>
              <a:schemeClr val="accent5"/>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5"/>
                </a:solidFill>
                <a:effectLst/>
                <a:uLnTx/>
                <a:uFillTx/>
                <a:latin typeface="Arial"/>
                <a:ea typeface="Arial Unicode MS" pitchFamily="34" charset="-128"/>
                <a:cs typeface="+mn-cs"/>
              </a:rPr>
              <a:t>Select Process Context</a:t>
            </a:r>
          </a:p>
        </p:txBody>
      </p:sp>
      <p:cxnSp>
        <p:nvCxnSpPr>
          <p:cNvPr id="53" name="Straight Arrow Connector 52">
            <a:extLst>
              <a:ext uri="{FF2B5EF4-FFF2-40B4-BE49-F238E27FC236}">
                <a16:creationId xmlns:a16="http://schemas.microsoft.com/office/drawing/2014/main" id="{592AD781-9290-473E-8A79-775688170DE8}"/>
              </a:ext>
            </a:extLst>
          </p:cNvPr>
          <p:cNvCxnSpPr>
            <a:cxnSpLocks/>
            <a:stCxn id="47" idx="3"/>
            <a:endCxn id="5" idx="1"/>
          </p:cNvCxnSpPr>
          <p:nvPr/>
        </p:nvCxnSpPr>
        <p:spPr>
          <a:xfrm>
            <a:off x="1580199" y="3275855"/>
            <a:ext cx="284153" cy="3906"/>
          </a:xfrm>
          <a:prstGeom prst="straightConnector1">
            <a:avLst/>
          </a:prstGeom>
          <a:ln w="254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7833D8-1F83-48E6-A833-A058A336775F}"/>
              </a:ext>
            </a:extLst>
          </p:cNvPr>
          <p:cNvCxnSpPr>
            <a:cxnSpLocks/>
            <a:stCxn id="97" idx="3"/>
            <a:endCxn id="51" idx="1"/>
          </p:cNvCxnSpPr>
          <p:nvPr/>
        </p:nvCxnSpPr>
        <p:spPr>
          <a:xfrm>
            <a:off x="7937187" y="4131639"/>
            <a:ext cx="276182"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16B2744-D909-4692-9060-47EBC065B4E3}"/>
              </a:ext>
            </a:extLst>
          </p:cNvPr>
          <p:cNvCxnSpPr>
            <a:cxnSpLocks/>
            <a:stCxn id="8" idx="3"/>
            <a:endCxn id="43" idx="1"/>
          </p:cNvCxnSpPr>
          <p:nvPr/>
        </p:nvCxnSpPr>
        <p:spPr>
          <a:xfrm flipV="1">
            <a:off x="6277681" y="5000917"/>
            <a:ext cx="44857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88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left)">
                                      <p:cBhvr>
                                        <p:cTn id="43" dur="500"/>
                                        <p:tgtEl>
                                          <p:spTgt spid="45"/>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left)">
                                      <p:cBhvr>
                                        <p:cTn id="67" dur="500"/>
                                        <p:tgtEl>
                                          <p:spTgt spid="87"/>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8" fill="hold"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left)">
                                      <p:cBhvr>
                                        <p:cTn id="78" dur="500"/>
                                        <p:tgtEl>
                                          <p:spTgt spid="56"/>
                                        </p:tgtEl>
                                      </p:cBhvr>
                                    </p:animEffec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wipe(left)">
                                      <p:cBhvr>
                                        <p:cTn id="86" dur="500"/>
                                        <p:tgtEl>
                                          <p:spTgt spid="49"/>
                                        </p:tgtEl>
                                      </p:cBhvr>
                                    </p:animEffect>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4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wipe(down)">
                                      <p:cBhvr>
                                        <p:cTn id="94" dur="500"/>
                                        <p:tgtEl>
                                          <p:spTgt spid="52"/>
                                        </p:tgtEl>
                                      </p:cBhvr>
                                    </p:animEffect>
                                  </p:childTnLst>
                                </p:cTn>
                              </p:par>
                              <p:par>
                                <p:cTn id="95" presetID="22" presetClass="entr" presetSubtype="4"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wipe(down)">
                                      <p:cBhvr>
                                        <p:cTn id="97" dur="500"/>
                                        <p:tgtEl>
                                          <p:spTgt spid="31"/>
                                        </p:tgtEl>
                                      </p:cBhvr>
                                    </p:animEffect>
                                  </p:childTnLst>
                                </p:cTn>
                              </p:par>
                            </p:childTnLst>
                          </p:cTn>
                        </p:par>
                        <p:par>
                          <p:cTn id="98" fill="hold">
                            <p:stCondLst>
                              <p:cond delay="500"/>
                            </p:stCondLst>
                            <p:childTnLst>
                              <p:par>
                                <p:cTn id="99" presetID="1" presetClass="entr" presetSubtype="0" fill="hold" grpId="0" nodeType="afterEffect">
                                  <p:stCondLst>
                                    <p:cond delay="0"/>
                                  </p:stCondLst>
                                  <p:childTnLst>
                                    <p:set>
                                      <p:cBhvr>
                                        <p:cTn id="100" dur="1" fill="hold">
                                          <p:stCondLst>
                                            <p:cond delay="0"/>
                                          </p:stCondLst>
                                        </p:cTn>
                                        <p:tgtEl>
                                          <p:spTgt spid="9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ipe(down)">
                                      <p:cBhvr>
                                        <p:cTn id="105" dur="500"/>
                                        <p:tgtEl>
                                          <p:spTgt spid="54"/>
                                        </p:tgtEl>
                                      </p:cBhvr>
                                    </p:animEffec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5"/>
                                        </p:tgtEl>
                                        <p:attrNameLst>
                                          <p:attrName>style.visibility</p:attrName>
                                        </p:attrNameLst>
                                      </p:cBhvr>
                                      <p:to>
                                        <p:strVal val="visible"/>
                                      </p:to>
                                    </p:set>
                                    <p:animEffect transition="in" filter="wipe(left)">
                                      <p:cBhvr>
                                        <p:cTn id="117" dur="500"/>
                                        <p:tgtEl>
                                          <p:spTgt spid="105"/>
                                        </p:tgtEl>
                                      </p:cBhvr>
                                    </p:animEffect>
                                  </p:childTnLst>
                                </p:cTn>
                              </p:par>
                              <p:par>
                                <p:cTn id="118" presetID="22" presetClass="entr" presetSubtype="4" fill="hold" nodeType="with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wipe(down)">
                                      <p:cBhvr>
                                        <p:cTn id="120" dur="500"/>
                                        <p:tgtEl>
                                          <p:spTgt spid="135"/>
                                        </p:tgtEl>
                                      </p:cBhvr>
                                    </p:animEffect>
                                  </p:childTnLst>
                                </p:cTn>
                              </p:par>
                              <p:par>
                                <p:cTn id="121" presetID="22" presetClass="entr" presetSubtype="1" fill="hold" nodeType="withEffect">
                                  <p:stCondLst>
                                    <p:cond delay="0"/>
                                  </p:stCondLst>
                                  <p:childTnLst>
                                    <p:set>
                                      <p:cBhvr>
                                        <p:cTn id="122" dur="1" fill="hold">
                                          <p:stCondLst>
                                            <p:cond delay="0"/>
                                          </p:stCondLst>
                                        </p:cTn>
                                        <p:tgtEl>
                                          <p:spTgt spid="102"/>
                                        </p:tgtEl>
                                        <p:attrNameLst>
                                          <p:attrName>style.visibility</p:attrName>
                                        </p:attrNameLst>
                                      </p:cBhvr>
                                      <p:to>
                                        <p:strVal val="visible"/>
                                      </p:to>
                                    </p:set>
                                    <p:animEffect transition="in" filter="wipe(up)">
                                      <p:cBhvr>
                                        <p:cTn id="123" dur="500"/>
                                        <p:tgtEl>
                                          <p:spTgt spid="102"/>
                                        </p:tgtEl>
                                      </p:cBhvr>
                                    </p:animEffec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10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103"/>
                                        </p:tgtEl>
                                        <p:attrNameLst>
                                          <p:attrName>style.visibility</p:attrName>
                                        </p:attrNameLst>
                                      </p:cBhvr>
                                      <p:to>
                                        <p:strVal val="visible"/>
                                      </p:to>
                                    </p:set>
                                    <p:animEffect transition="in" filter="wipe(left)">
                                      <p:cBhvr>
                                        <p:cTn id="131" dur="500"/>
                                        <p:tgtEl>
                                          <p:spTgt spid="103"/>
                                        </p:tgtEl>
                                      </p:cBhvr>
                                    </p:animEffec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90"/>
                                        </p:tgtEl>
                                        <p:attrNameLst>
                                          <p:attrName>style.visibility</p:attrName>
                                        </p:attrNameLst>
                                      </p:cBhvr>
                                      <p:to>
                                        <p:strVal val="visible"/>
                                      </p:to>
                                    </p:set>
                                    <p:animEffect transition="in" filter="wipe(down)">
                                      <p:cBhvr>
                                        <p:cTn id="138" dur="500"/>
                                        <p:tgtEl>
                                          <p:spTgt spid="90"/>
                                        </p:tgtEl>
                                      </p:cBhvr>
                                    </p:animEffect>
                                  </p:childTnLst>
                                </p:cTn>
                              </p:par>
                            </p:childTnLst>
                          </p:cTn>
                        </p:par>
                        <p:par>
                          <p:cTn id="139" fill="hold">
                            <p:stCondLst>
                              <p:cond delay="1000"/>
                            </p:stCondLst>
                            <p:childTnLst>
                              <p:par>
                                <p:cTn id="140" presetID="1" presetClass="entr" presetSubtype="0" fill="hold" grpId="0" nodeType="afterEffect">
                                  <p:stCondLst>
                                    <p:cond delay="0"/>
                                  </p:stCondLst>
                                  <p:childTnLst>
                                    <p:set>
                                      <p:cBhvr>
                                        <p:cTn id="141" dur="1" fill="hold">
                                          <p:stCondLst>
                                            <p:cond delay="0"/>
                                          </p:stCondLst>
                                        </p:cTn>
                                        <p:tgtEl>
                                          <p:spTgt spid="88"/>
                                        </p:tgtEl>
                                        <p:attrNameLst>
                                          <p:attrName>style.visibility</p:attrName>
                                        </p:attrNameLst>
                                      </p:cBhvr>
                                      <p:to>
                                        <p:strVal val="visible"/>
                                      </p:to>
                                    </p:set>
                                  </p:childTnLst>
                                </p:cTn>
                              </p:par>
                            </p:childTnLst>
                          </p:cTn>
                        </p:par>
                        <p:par>
                          <p:cTn id="142" fill="hold">
                            <p:stCondLst>
                              <p:cond delay="1000"/>
                            </p:stCondLst>
                            <p:childTnLst>
                              <p:par>
                                <p:cTn id="143" presetID="22" presetClass="entr" presetSubtype="1" fill="hold" grpId="0" nodeType="afterEffect">
                                  <p:stCondLst>
                                    <p:cond delay="0"/>
                                  </p:stCondLst>
                                  <p:childTnLst>
                                    <p:set>
                                      <p:cBhvr>
                                        <p:cTn id="144" dur="1" fill="hold">
                                          <p:stCondLst>
                                            <p:cond delay="0"/>
                                          </p:stCondLst>
                                        </p:cTn>
                                        <p:tgtEl>
                                          <p:spTgt spid="89"/>
                                        </p:tgtEl>
                                        <p:attrNameLst>
                                          <p:attrName>style.visibility</p:attrName>
                                        </p:attrNameLst>
                                      </p:cBhvr>
                                      <p:to>
                                        <p:strVal val="visible"/>
                                      </p:to>
                                    </p:set>
                                    <p:animEffect transition="in" filter="wipe(up)">
                                      <p:cBhvr>
                                        <p:cTn id="145" dur="500"/>
                                        <p:tgtEl>
                                          <p:spTgt spid="8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99"/>
                                        </p:tgtEl>
                                        <p:attrNameLst>
                                          <p:attrName>style.visibility</p:attrName>
                                        </p:attrNameLst>
                                      </p:cBhvr>
                                      <p:to>
                                        <p:strVal val="visible"/>
                                      </p:to>
                                    </p:set>
                                    <p:animEffect transition="in" filter="wipe(left)">
                                      <p:cBhvr>
                                        <p:cTn id="150" dur="500"/>
                                        <p:tgtEl>
                                          <p:spTgt spid="99"/>
                                        </p:tgtEl>
                                      </p:cBhvr>
                                    </p:animEffect>
                                  </p:childTnLst>
                                </p:cTn>
                              </p:par>
                            </p:childTnLst>
                          </p:cTn>
                        </p:par>
                        <p:par>
                          <p:cTn id="151" fill="hold">
                            <p:stCondLst>
                              <p:cond delay="500"/>
                            </p:stCondLst>
                            <p:childTnLst>
                              <p:par>
                                <p:cTn id="152" presetID="1" presetClass="entr" presetSubtype="0" fill="hold" grpId="0" nodeType="afterEffect">
                                  <p:stCondLst>
                                    <p:cond delay="0"/>
                                  </p:stCondLst>
                                  <p:childTnLst>
                                    <p:set>
                                      <p:cBhvr>
                                        <p:cTn id="153" dur="1" fill="hold">
                                          <p:stCondLst>
                                            <p:cond delay="0"/>
                                          </p:stCondLst>
                                        </p:cTn>
                                        <p:tgtEl>
                                          <p:spTgt spid="6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118"/>
                                        </p:tgtEl>
                                        <p:attrNameLst>
                                          <p:attrName>style.visibility</p:attrName>
                                        </p:attrNameLst>
                                      </p:cBhvr>
                                      <p:to>
                                        <p:strVal val="visible"/>
                                      </p:to>
                                    </p:set>
                                    <p:animEffect transition="in" filter="wipe(down)">
                                      <p:cBhvr>
                                        <p:cTn id="158" dur="500"/>
                                        <p:tgtEl>
                                          <p:spTgt spid="118"/>
                                        </p:tgtEl>
                                      </p:cBhvr>
                                    </p:animEffect>
                                  </p:childTnLst>
                                </p:cTn>
                              </p:par>
                            </p:childTnLst>
                          </p:cTn>
                        </p:par>
                        <p:par>
                          <p:cTn id="159" fill="hold">
                            <p:stCondLst>
                              <p:cond delay="500"/>
                            </p:stCondLst>
                            <p:childTnLst>
                              <p:par>
                                <p:cTn id="160" presetID="1" presetClass="entr" presetSubtype="0" fill="hold" grpId="0" nodeType="afterEffect">
                                  <p:stCondLst>
                                    <p:cond delay="0"/>
                                  </p:stCondLst>
                                  <p:childTnLst>
                                    <p:set>
                                      <p:cBhvr>
                                        <p:cTn id="161"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5" grpId="0" animBg="1"/>
      <p:bldP spid="8" grpId="0" animBg="1"/>
      <p:bldP spid="9" grpId="0" animBg="1"/>
      <p:bldP spid="18" grpId="0" animBg="1"/>
      <p:bldP spid="22" grpId="0" animBg="1"/>
      <p:bldP spid="43" grpId="0" animBg="1"/>
      <p:bldP spid="48" grpId="0" animBg="1"/>
      <p:bldP spid="55" grpId="0" animBg="1"/>
      <p:bldP spid="63" grpId="0" animBg="1"/>
      <p:bldP spid="88" grpId="0" animBg="1"/>
      <p:bldP spid="89" grpId="0" animBg="1"/>
      <p:bldP spid="90" grpId="0" animBg="1"/>
      <p:bldP spid="50" grpId="0" animBg="1"/>
      <p:bldP spid="51" grpId="0" animBg="1"/>
      <p:bldP spid="66" grpId="0" animBg="1"/>
      <p:bldP spid="6" grpId="0" animBg="1"/>
      <p:bldP spid="94" grpId="0" animBg="1"/>
      <p:bldP spid="97" grpId="0" animBg="1"/>
      <p:bldP spid="104" grpId="0"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Rounded Corners 115">
            <a:extLst>
              <a:ext uri="{FF2B5EF4-FFF2-40B4-BE49-F238E27FC236}">
                <a16:creationId xmlns:a16="http://schemas.microsoft.com/office/drawing/2014/main" id="{AC77C332-4C1D-4D82-8240-8A1697EC7285}"/>
              </a:ext>
            </a:extLst>
          </p:cNvPr>
          <p:cNvSpPr/>
          <p:nvPr/>
        </p:nvSpPr>
        <p:spPr bwMode="gray">
          <a:xfrm>
            <a:off x="10230366" y="3028881"/>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Confirm Requirement</a:t>
            </a:r>
          </a:p>
        </p:txBody>
      </p:sp>
      <p:sp>
        <p:nvSpPr>
          <p:cNvPr id="3" name="Title 2">
            <a:extLst>
              <a:ext uri="{FF2B5EF4-FFF2-40B4-BE49-F238E27FC236}">
                <a16:creationId xmlns:a16="http://schemas.microsoft.com/office/drawing/2014/main" id="{0E644AF6-8365-48A5-A64B-B7165BA81D1F}"/>
              </a:ext>
            </a:extLst>
          </p:cNvPr>
          <p:cNvSpPr>
            <a:spLocks noGrp="1"/>
          </p:cNvSpPr>
          <p:nvPr>
            <p:ph type="title"/>
          </p:nvPr>
        </p:nvSpPr>
        <p:spPr>
          <a:xfrm>
            <a:off x="504001" y="504000"/>
            <a:ext cx="11186476" cy="738664"/>
          </a:xfrm>
        </p:spPr>
        <p:txBody>
          <a:bodyPr/>
          <a:lstStyle/>
          <a:p>
            <a:r>
              <a:rPr lang="en-US" dirty="0"/>
              <a:t>E2E Implementation Process – Requirement Ready for Implementation</a:t>
            </a:r>
            <a:br>
              <a:rPr lang="en-US" dirty="0"/>
            </a:br>
            <a:endParaRPr lang="en-US" dirty="0"/>
          </a:p>
        </p:txBody>
      </p:sp>
      <p:sp>
        <p:nvSpPr>
          <p:cNvPr id="5" name="Rectangle: Rounded Corners 4">
            <a:extLst>
              <a:ext uri="{FF2B5EF4-FFF2-40B4-BE49-F238E27FC236}">
                <a16:creationId xmlns:a16="http://schemas.microsoft.com/office/drawing/2014/main" id="{2B1CA878-BC3F-440D-B29D-FA1900B8E91A}"/>
              </a:ext>
            </a:extLst>
          </p:cNvPr>
          <p:cNvSpPr/>
          <p:nvPr/>
        </p:nvSpPr>
        <p:spPr bwMode="gray">
          <a:xfrm>
            <a:off x="1864352" y="3027761"/>
            <a:ext cx="1133871" cy="504000"/>
          </a:xfrm>
          <a:prstGeom prst="roundRect">
            <a:avLst/>
          </a:prstGeom>
          <a:no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Create Requirement</a:t>
            </a:r>
          </a:p>
        </p:txBody>
      </p:sp>
      <p:sp>
        <p:nvSpPr>
          <p:cNvPr id="8" name="Rectangle: Rounded Corners 7">
            <a:extLst>
              <a:ext uri="{FF2B5EF4-FFF2-40B4-BE49-F238E27FC236}">
                <a16:creationId xmlns:a16="http://schemas.microsoft.com/office/drawing/2014/main" id="{87776F50-DBA2-4D89-9FB1-ECF0B6DB82C9}"/>
              </a:ext>
            </a:extLst>
          </p:cNvPr>
          <p:cNvSpPr/>
          <p:nvPr/>
        </p:nvSpPr>
        <p:spPr bwMode="gray">
          <a:xfrm>
            <a:off x="4928923" y="4712887"/>
            <a:ext cx="1348758"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Create/Plan User Stories for Developments</a:t>
            </a:r>
          </a:p>
        </p:txBody>
      </p:sp>
      <p:sp>
        <p:nvSpPr>
          <p:cNvPr id="9" name="Rectangle: Rounded Corners 8">
            <a:extLst>
              <a:ext uri="{FF2B5EF4-FFF2-40B4-BE49-F238E27FC236}">
                <a16:creationId xmlns:a16="http://schemas.microsoft.com/office/drawing/2014/main" id="{8C75D41E-7363-484E-8EF7-7D5F63F8FE65}"/>
              </a:ext>
            </a:extLst>
          </p:cNvPr>
          <p:cNvSpPr/>
          <p:nvPr/>
        </p:nvSpPr>
        <p:spPr bwMode="gray">
          <a:xfrm>
            <a:off x="5064723" y="1435559"/>
            <a:ext cx="1384296"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Create Project</a:t>
            </a:r>
            <a:b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b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Tasks (optional)</a:t>
            </a:r>
          </a:p>
        </p:txBody>
      </p:sp>
      <p:cxnSp>
        <p:nvCxnSpPr>
          <p:cNvPr id="12" name="Straight Arrow Connector 11">
            <a:extLst>
              <a:ext uri="{FF2B5EF4-FFF2-40B4-BE49-F238E27FC236}">
                <a16:creationId xmlns:a16="http://schemas.microsoft.com/office/drawing/2014/main" id="{88C3E22B-BCCA-4CF2-AFB3-C0FD348D0720}"/>
              </a:ext>
            </a:extLst>
          </p:cNvPr>
          <p:cNvCxnSpPr>
            <a:cxnSpLocks/>
            <a:stCxn id="5" idx="3"/>
            <a:endCxn id="6" idx="1"/>
          </p:cNvCxnSpPr>
          <p:nvPr/>
        </p:nvCxnSpPr>
        <p:spPr>
          <a:xfrm>
            <a:off x="2998223" y="3279761"/>
            <a:ext cx="290093" cy="0"/>
          </a:xfrm>
          <a:prstGeom prst="straightConnector1">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CE998B9-2B98-453C-B0F6-F7D09804C9F3}"/>
              </a:ext>
            </a:extLst>
          </p:cNvPr>
          <p:cNvSpPr/>
          <p:nvPr/>
        </p:nvSpPr>
        <p:spPr bwMode="gray">
          <a:xfrm>
            <a:off x="4928923" y="5612656"/>
            <a:ext cx="1348758"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Create Sub-tasks for User Stories</a:t>
            </a:r>
          </a:p>
        </p:txBody>
      </p:sp>
      <p:cxnSp>
        <p:nvCxnSpPr>
          <p:cNvPr id="19" name="Straight Arrow Connector 18">
            <a:extLst>
              <a:ext uri="{FF2B5EF4-FFF2-40B4-BE49-F238E27FC236}">
                <a16:creationId xmlns:a16="http://schemas.microsoft.com/office/drawing/2014/main" id="{2A4248E3-A789-496C-AECD-D21470E28CB6}"/>
              </a:ext>
            </a:extLst>
          </p:cNvPr>
          <p:cNvCxnSpPr>
            <a:cxnSpLocks/>
            <a:stCxn id="8" idx="2"/>
            <a:endCxn id="18" idx="0"/>
          </p:cNvCxnSpPr>
          <p:nvPr/>
        </p:nvCxnSpPr>
        <p:spPr>
          <a:xfrm>
            <a:off x="5603302" y="5303306"/>
            <a:ext cx="0" cy="30935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1D9EF2F-695F-4555-9762-150B16523EAC}"/>
              </a:ext>
            </a:extLst>
          </p:cNvPr>
          <p:cNvSpPr/>
          <p:nvPr/>
        </p:nvSpPr>
        <p:spPr bwMode="gray">
          <a:xfrm>
            <a:off x="6591872" y="5606803"/>
            <a:ext cx="1502971"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Process/Complete Sub-Tasks for User Stories</a:t>
            </a:r>
          </a:p>
        </p:txBody>
      </p:sp>
      <p:sp>
        <p:nvSpPr>
          <p:cNvPr id="43" name="Rectangle: Rounded Corners 42">
            <a:extLst>
              <a:ext uri="{FF2B5EF4-FFF2-40B4-BE49-F238E27FC236}">
                <a16:creationId xmlns:a16="http://schemas.microsoft.com/office/drawing/2014/main" id="{9AE29829-9D36-4681-9533-B50A6594D998}"/>
              </a:ext>
            </a:extLst>
          </p:cNvPr>
          <p:cNvSpPr/>
          <p:nvPr/>
        </p:nvSpPr>
        <p:spPr bwMode="gray">
          <a:xfrm>
            <a:off x="6726259" y="4711001"/>
            <a:ext cx="1238301" cy="579831"/>
          </a:xfrm>
          <a:prstGeom prst="roundRect">
            <a:avLst/>
          </a:prstGeom>
          <a:noFill/>
          <a:ln w="25400" algn="ctr">
            <a:solidFill>
              <a:srgbClr val="4FB81C"/>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Process User Story</a:t>
            </a:r>
          </a:p>
        </p:txBody>
      </p:sp>
      <p:sp>
        <p:nvSpPr>
          <p:cNvPr id="48" name="Rectangle: Rounded Corners 47">
            <a:extLst>
              <a:ext uri="{FF2B5EF4-FFF2-40B4-BE49-F238E27FC236}">
                <a16:creationId xmlns:a16="http://schemas.microsoft.com/office/drawing/2014/main" id="{EB2617E6-2E77-4D55-8C45-0169E2D5A4A2}"/>
              </a:ext>
            </a:extLst>
          </p:cNvPr>
          <p:cNvSpPr/>
          <p:nvPr/>
        </p:nvSpPr>
        <p:spPr bwMode="gray">
          <a:xfrm>
            <a:off x="8213368" y="4712887"/>
            <a:ext cx="1238301"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Complete User Story</a:t>
            </a:r>
          </a:p>
        </p:txBody>
      </p:sp>
      <p:cxnSp>
        <p:nvCxnSpPr>
          <p:cNvPr id="49" name="Straight Arrow Connector 48">
            <a:extLst>
              <a:ext uri="{FF2B5EF4-FFF2-40B4-BE49-F238E27FC236}">
                <a16:creationId xmlns:a16="http://schemas.microsoft.com/office/drawing/2014/main" id="{2E3CF420-3D00-4A44-9723-0162A53F2BA0}"/>
              </a:ext>
            </a:extLst>
          </p:cNvPr>
          <p:cNvCxnSpPr>
            <a:cxnSpLocks/>
            <a:stCxn id="43" idx="3"/>
            <a:endCxn id="48" idx="1"/>
          </p:cNvCxnSpPr>
          <p:nvPr/>
        </p:nvCxnSpPr>
        <p:spPr>
          <a:xfrm>
            <a:off x="7964560" y="5000917"/>
            <a:ext cx="24880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460B67B6-0B6B-43DE-82A3-4978E14ADE55}"/>
              </a:ext>
            </a:extLst>
          </p:cNvPr>
          <p:cNvSpPr/>
          <p:nvPr/>
        </p:nvSpPr>
        <p:spPr bwMode="gray">
          <a:xfrm>
            <a:off x="8213370" y="3011612"/>
            <a:ext cx="1234752" cy="50750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Execute AT/FIT</a:t>
            </a:r>
          </a:p>
        </p:txBody>
      </p:sp>
      <p:sp>
        <p:nvSpPr>
          <p:cNvPr id="63" name="Rectangle: Rounded Corners 62">
            <a:extLst>
              <a:ext uri="{FF2B5EF4-FFF2-40B4-BE49-F238E27FC236}">
                <a16:creationId xmlns:a16="http://schemas.microsoft.com/office/drawing/2014/main" id="{3148041C-C3F4-47BA-9FFF-8AB48C55F1E7}"/>
              </a:ext>
            </a:extLst>
          </p:cNvPr>
          <p:cNvSpPr/>
          <p:nvPr/>
        </p:nvSpPr>
        <p:spPr bwMode="gray">
          <a:xfrm>
            <a:off x="4907968" y="3010708"/>
            <a:ext cx="1369712" cy="515770"/>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Create / Assign AT/FIT Test Case </a:t>
            </a:r>
          </a:p>
        </p:txBody>
      </p:sp>
      <p:sp>
        <p:nvSpPr>
          <p:cNvPr id="88" name="Rectangle: Rounded Corners 87">
            <a:extLst>
              <a:ext uri="{FF2B5EF4-FFF2-40B4-BE49-F238E27FC236}">
                <a16:creationId xmlns:a16="http://schemas.microsoft.com/office/drawing/2014/main" id="{4E6E3354-B225-453E-9661-BAF8112E8FD7}"/>
              </a:ext>
            </a:extLst>
          </p:cNvPr>
          <p:cNvSpPr/>
          <p:nvPr/>
        </p:nvSpPr>
        <p:spPr bwMode="gray">
          <a:xfrm>
            <a:off x="8213370" y="2107545"/>
            <a:ext cx="1238300" cy="49343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Defect Process</a:t>
            </a:r>
          </a:p>
        </p:txBody>
      </p:sp>
      <p:sp>
        <p:nvSpPr>
          <p:cNvPr id="89" name="Arrow: Curved Right 88">
            <a:extLst>
              <a:ext uri="{FF2B5EF4-FFF2-40B4-BE49-F238E27FC236}">
                <a16:creationId xmlns:a16="http://schemas.microsoft.com/office/drawing/2014/main" id="{1D96B996-B8BE-4025-B09B-9DAD382FF372}"/>
              </a:ext>
            </a:extLst>
          </p:cNvPr>
          <p:cNvSpPr/>
          <p:nvPr/>
        </p:nvSpPr>
        <p:spPr bwMode="gray">
          <a:xfrm>
            <a:off x="862677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90" name="Arrow: Curved Right 89">
            <a:extLst>
              <a:ext uri="{FF2B5EF4-FFF2-40B4-BE49-F238E27FC236}">
                <a16:creationId xmlns:a16="http://schemas.microsoft.com/office/drawing/2014/main" id="{BE35AD75-3A6B-47F6-A689-D84FB604B2D8}"/>
              </a:ext>
            </a:extLst>
          </p:cNvPr>
          <p:cNvSpPr/>
          <p:nvPr/>
        </p:nvSpPr>
        <p:spPr bwMode="gray">
          <a:xfrm rot="10800000">
            <a:off x="885751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cxnSp>
        <p:nvCxnSpPr>
          <p:cNvPr id="99" name="Straight Arrow Connector 98">
            <a:extLst>
              <a:ext uri="{FF2B5EF4-FFF2-40B4-BE49-F238E27FC236}">
                <a16:creationId xmlns:a16="http://schemas.microsoft.com/office/drawing/2014/main" id="{CEA1E84B-3EC2-4CEE-8CD7-7A1644FE2C86}"/>
              </a:ext>
            </a:extLst>
          </p:cNvPr>
          <p:cNvCxnSpPr>
            <a:cxnSpLocks/>
            <a:stCxn id="55" idx="3"/>
            <a:endCxn id="66" idx="1"/>
          </p:cNvCxnSpPr>
          <p:nvPr/>
        </p:nvCxnSpPr>
        <p:spPr>
          <a:xfrm>
            <a:off x="9448122" y="3265365"/>
            <a:ext cx="733875" cy="889256"/>
          </a:xfrm>
          <a:prstGeom prst="bentConnector3">
            <a:avLst>
              <a:gd name="adj1" fmla="val 50000"/>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07CD9D-00C5-4203-946A-FC457E61C925}"/>
              </a:ext>
            </a:extLst>
          </p:cNvPr>
          <p:cNvCxnSpPr>
            <a:cxnSpLocks/>
            <a:stCxn id="6" idx="3"/>
            <a:endCxn id="9" idx="1"/>
          </p:cNvCxnSpPr>
          <p:nvPr/>
        </p:nvCxnSpPr>
        <p:spPr>
          <a:xfrm flipV="1">
            <a:off x="4393708" y="1682277"/>
            <a:ext cx="671015" cy="1597484"/>
          </a:xfrm>
          <a:prstGeom prst="bentConnector3">
            <a:avLst>
              <a:gd name="adj1" fmla="val 39959"/>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11600E2-E5E8-40F6-B052-E8719F44D90D}"/>
              </a:ext>
            </a:extLst>
          </p:cNvPr>
          <p:cNvCxnSpPr>
            <a:cxnSpLocks/>
            <a:stCxn id="6" idx="3"/>
            <a:endCxn id="8" idx="1"/>
          </p:cNvCxnSpPr>
          <p:nvPr/>
        </p:nvCxnSpPr>
        <p:spPr>
          <a:xfrm>
            <a:off x="4393708" y="3279761"/>
            <a:ext cx="535215" cy="1728336"/>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075DE229-48FF-4237-9625-9AC310046FFD}"/>
              </a:ext>
            </a:extLst>
          </p:cNvPr>
          <p:cNvSpPr/>
          <p:nvPr/>
        </p:nvSpPr>
        <p:spPr bwMode="gray">
          <a:xfrm>
            <a:off x="6676162" y="1435559"/>
            <a:ext cx="1234813"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Complete Project Task</a:t>
            </a:r>
          </a:p>
        </p:txBody>
      </p:sp>
      <p:cxnSp>
        <p:nvCxnSpPr>
          <p:cNvPr id="25" name="Straight Arrow Connector 24">
            <a:extLst>
              <a:ext uri="{FF2B5EF4-FFF2-40B4-BE49-F238E27FC236}">
                <a16:creationId xmlns:a16="http://schemas.microsoft.com/office/drawing/2014/main" id="{7F2BDDD9-7A71-4F5D-999A-B5FBAEDFA3D0}"/>
              </a:ext>
            </a:extLst>
          </p:cNvPr>
          <p:cNvCxnSpPr>
            <a:cxnSpLocks/>
            <a:stCxn id="9" idx="3"/>
            <a:endCxn id="50" idx="1"/>
          </p:cNvCxnSpPr>
          <p:nvPr/>
        </p:nvCxnSpPr>
        <p:spPr>
          <a:xfrm>
            <a:off x="6449019" y="1682277"/>
            <a:ext cx="22714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6EAD0545-5982-4866-A3A8-4A0C9E3938B9}"/>
              </a:ext>
            </a:extLst>
          </p:cNvPr>
          <p:cNvSpPr/>
          <p:nvPr/>
        </p:nvSpPr>
        <p:spPr bwMode="gray">
          <a:xfrm>
            <a:off x="8213369" y="3876179"/>
            <a:ext cx="1238299"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QAS</a:t>
            </a:r>
          </a:p>
        </p:txBody>
      </p:sp>
      <p:cxnSp>
        <p:nvCxnSpPr>
          <p:cNvPr id="52" name="Straight Arrow Connector 51">
            <a:extLst>
              <a:ext uri="{FF2B5EF4-FFF2-40B4-BE49-F238E27FC236}">
                <a16:creationId xmlns:a16="http://schemas.microsoft.com/office/drawing/2014/main" id="{E3CF7C29-B4CE-4ABA-80A4-CB3D0590EEF3}"/>
              </a:ext>
            </a:extLst>
          </p:cNvPr>
          <p:cNvCxnSpPr>
            <a:cxnSpLocks/>
            <a:stCxn id="48" idx="0"/>
            <a:endCxn id="97" idx="2"/>
          </p:cNvCxnSpPr>
          <p:nvPr/>
        </p:nvCxnSpPr>
        <p:spPr>
          <a:xfrm rot="16200000" flipV="1">
            <a:off x="7913608" y="3793976"/>
            <a:ext cx="325115" cy="1512708"/>
          </a:xfrm>
          <a:prstGeom prst="bentConnector3">
            <a:avLst>
              <a:gd name="adj1" fmla="val 50000"/>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B9E3718-8F81-4805-B1B3-09DF3D3CF474}"/>
              </a:ext>
            </a:extLst>
          </p:cNvPr>
          <p:cNvSpPr/>
          <p:nvPr/>
        </p:nvSpPr>
        <p:spPr bwMode="gray">
          <a:xfrm>
            <a:off x="10181997" y="3898488"/>
            <a:ext cx="13465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PRD</a:t>
            </a:r>
          </a:p>
        </p:txBody>
      </p:sp>
      <p:cxnSp>
        <p:nvCxnSpPr>
          <p:cNvPr id="69" name="Straight Arrow Connector 68">
            <a:extLst>
              <a:ext uri="{FF2B5EF4-FFF2-40B4-BE49-F238E27FC236}">
                <a16:creationId xmlns:a16="http://schemas.microsoft.com/office/drawing/2014/main" id="{F4FE05EF-E1DC-4CE8-8608-60547DF1B6B6}"/>
              </a:ext>
            </a:extLst>
          </p:cNvPr>
          <p:cNvCxnSpPr>
            <a:cxnSpLocks/>
            <a:stCxn id="22" idx="0"/>
            <a:endCxn id="43" idx="2"/>
          </p:cNvCxnSpPr>
          <p:nvPr/>
        </p:nvCxnSpPr>
        <p:spPr>
          <a:xfrm flipV="1">
            <a:off x="7343358" y="5290832"/>
            <a:ext cx="2052" cy="315971"/>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8451691-D49B-4B2A-9951-56893E7BB94A}"/>
              </a:ext>
            </a:extLst>
          </p:cNvPr>
          <p:cNvCxnSpPr>
            <a:cxnSpLocks/>
            <a:stCxn id="18" idx="3"/>
            <a:endCxn id="22" idx="1"/>
          </p:cNvCxnSpPr>
          <p:nvPr/>
        </p:nvCxnSpPr>
        <p:spPr>
          <a:xfrm flipV="1">
            <a:off x="6277681" y="5902013"/>
            <a:ext cx="314191" cy="5853"/>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06E33FCF-D2C9-42D4-B27E-8CB8F25CA675}"/>
              </a:ext>
            </a:extLst>
          </p:cNvPr>
          <p:cNvSpPr/>
          <p:nvPr/>
        </p:nvSpPr>
        <p:spPr bwMode="gray">
          <a:xfrm>
            <a:off x="3288316" y="3027761"/>
            <a:ext cx="110539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Approval of Requirement</a:t>
            </a:r>
          </a:p>
        </p:txBody>
      </p:sp>
      <p:cxnSp>
        <p:nvCxnSpPr>
          <p:cNvPr id="135" name="Connector: Elbow 134">
            <a:extLst>
              <a:ext uri="{FF2B5EF4-FFF2-40B4-BE49-F238E27FC236}">
                <a16:creationId xmlns:a16="http://schemas.microsoft.com/office/drawing/2014/main" id="{09E18654-FA49-435B-86A5-B351712E5321}"/>
              </a:ext>
            </a:extLst>
          </p:cNvPr>
          <p:cNvCxnSpPr>
            <a:cxnSpLocks/>
            <a:stCxn id="51" idx="0"/>
            <a:endCxn id="104" idx="2"/>
          </p:cNvCxnSpPr>
          <p:nvPr/>
        </p:nvCxnSpPr>
        <p:spPr>
          <a:xfrm rot="16200000" flipV="1">
            <a:off x="7884513" y="2928172"/>
            <a:ext cx="357062" cy="1538951"/>
          </a:xfrm>
          <a:prstGeom prst="bentConnector3">
            <a:avLst>
              <a:gd name="adj1" fmla="val 50000"/>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9B0EE950-883C-4E3B-85C0-F4DECB5D2B97}"/>
              </a:ext>
            </a:extLst>
          </p:cNvPr>
          <p:cNvSpPr/>
          <p:nvPr/>
        </p:nvSpPr>
        <p:spPr bwMode="gray">
          <a:xfrm>
            <a:off x="4928922" y="3876179"/>
            <a:ext cx="13487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Create</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Feature</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sp>
        <p:nvSpPr>
          <p:cNvPr id="97" name="Rectangle: Rounded Corners 96">
            <a:extLst>
              <a:ext uri="{FF2B5EF4-FFF2-40B4-BE49-F238E27FC236}">
                <a16:creationId xmlns:a16="http://schemas.microsoft.com/office/drawing/2014/main" id="{0744C2DE-7ABA-4259-B205-7954E3254839}"/>
              </a:ext>
            </a:extLst>
          </p:cNvPr>
          <p:cNvSpPr/>
          <p:nvPr/>
        </p:nvSpPr>
        <p:spPr bwMode="gray">
          <a:xfrm>
            <a:off x="6702435" y="3875506"/>
            <a:ext cx="1234752"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Assign</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Transport</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cxnSp>
        <p:nvCxnSpPr>
          <p:cNvPr id="7" name="Connector: Elbow 6">
            <a:extLst>
              <a:ext uri="{FF2B5EF4-FFF2-40B4-BE49-F238E27FC236}">
                <a16:creationId xmlns:a16="http://schemas.microsoft.com/office/drawing/2014/main" id="{4AB76E27-6476-490F-80DD-B99CC70A2BE9}"/>
              </a:ext>
            </a:extLst>
          </p:cNvPr>
          <p:cNvCxnSpPr>
            <a:cxnSpLocks/>
            <a:stCxn id="6" idx="3"/>
            <a:endCxn id="94" idx="1"/>
          </p:cNvCxnSpPr>
          <p:nvPr/>
        </p:nvCxnSpPr>
        <p:spPr>
          <a:xfrm>
            <a:off x="4393708" y="3279761"/>
            <a:ext cx="535214" cy="852551"/>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EBFA36-7E3C-4E23-B35B-B4D4888039DF}"/>
              </a:ext>
            </a:extLst>
          </p:cNvPr>
          <p:cNvCxnSpPr>
            <a:cxnSpLocks/>
            <a:stCxn id="94" idx="3"/>
            <a:endCxn id="97" idx="1"/>
          </p:cNvCxnSpPr>
          <p:nvPr/>
        </p:nvCxnSpPr>
        <p:spPr>
          <a:xfrm flipV="1">
            <a:off x="6277680" y="4131639"/>
            <a:ext cx="424755"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42672FF-0405-43F0-967C-6C47D5F00FE9}"/>
              </a:ext>
            </a:extLst>
          </p:cNvPr>
          <p:cNvCxnSpPr>
            <a:cxnSpLocks/>
            <a:stCxn id="50" idx="2"/>
            <a:endCxn id="104" idx="0"/>
          </p:cNvCxnSpPr>
          <p:nvPr/>
        </p:nvCxnSpPr>
        <p:spPr>
          <a:xfrm rot="5400000">
            <a:off x="6750508" y="2472055"/>
            <a:ext cx="1086123" cy="1"/>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3454607-8C7D-4C23-8F8C-161AB65A2993}"/>
              </a:ext>
            </a:extLst>
          </p:cNvPr>
          <p:cNvCxnSpPr>
            <a:cxnSpLocks/>
            <a:stCxn id="104" idx="3"/>
            <a:endCxn id="55" idx="1"/>
          </p:cNvCxnSpPr>
          <p:nvPr/>
        </p:nvCxnSpPr>
        <p:spPr>
          <a:xfrm flipV="1">
            <a:off x="7920789" y="3265365"/>
            <a:ext cx="292581" cy="1752"/>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FC49A766-1A3A-473A-B0FF-D102A297BCB7}"/>
              </a:ext>
            </a:extLst>
          </p:cNvPr>
          <p:cNvSpPr/>
          <p:nvPr/>
        </p:nvSpPr>
        <p:spPr bwMode="gray">
          <a:xfrm>
            <a:off x="6666347" y="3015117"/>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Requirement Ready for Test</a:t>
            </a:r>
          </a:p>
        </p:txBody>
      </p:sp>
      <p:cxnSp>
        <p:nvCxnSpPr>
          <p:cNvPr id="105" name="Straight Arrow Connector 104">
            <a:extLst>
              <a:ext uri="{FF2B5EF4-FFF2-40B4-BE49-F238E27FC236}">
                <a16:creationId xmlns:a16="http://schemas.microsoft.com/office/drawing/2014/main" id="{6CD2AB41-96FE-4835-BC13-56FC7FE41D70}"/>
              </a:ext>
            </a:extLst>
          </p:cNvPr>
          <p:cNvCxnSpPr>
            <a:cxnSpLocks/>
            <a:stCxn id="63" idx="3"/>
            <a:endCxn id="104" idx="1"/>
          </p:cNvCxnSpPr>
          <p:nvPr/>
        </p:nvCxnSpPr>
        <p:spPr>
          <a:xfrm flipV="1">
            <a:off x="6277680" y="3267117"/>
            <a:ext cx="388667" cy="1476"/>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99E5C66-93C1-481E-AE61-DF62216670D9}"/>
              </a:ext>
            </a:extLst>
          </p:cNvPr>
          <p:cNvCxnSpPr>
            <a:cxnSpLocks/>
            <a:stCxn id="66" idx="0"/>
            <a:endCxn id="116" idx="2"/>
          </p:cNvCxnSpPr>
          <p:nvPr/>
        </p:nvCxnSpPr>
        <p:spPr>
          <a:xfrm flipV="1">
            <a:off x="10855276" y="3532881"/>
            <a:ext cx="2311" cy="365607"/>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9FA6042-728E-4F14-9457-D00337D66E36}"/>
              </a:ext>
            </a:extLst>
          </p:cNvPr>
          <p:cNvSpPr/>
          <p:nvPr/>
        </p:nvSpPr>
        <p:spPr bwMode="gray">
          <a:xfrm>
            <a:off x="323591" y="3032593"/>
            <a:ext cx="1256608" cy="486524"/>
          </a:xfrm>
          <a:prstGeom prst="roundRect">
            <a:avLst/>
          </a:prstGeom>
          <a:noFill/>
          <a:ln w="25400" algn="ctr">
            <a:solidFill>
              <a:schemeClr val="accent5"/>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5"/>
                </a:solidFill>
                <a:effectLst/>
                <a:uLnTx/>
                <a:uFillTx/>
                <a:latin typeface="Arial"/>
                <a:ea typeface="Arial Unicode MS" pitchFamily="34" charset="-128"/>
                <a:cs typeface="+mn-cs"/>
              </a:rPr>
              <a:t>Select Process Context</a:t>
            </a:r>
          </a:p>
        </p:txBody>
      </p:sp>
      <p:cxnSp>
        <p:nvCxnSpPr>
          <p:cNvPr id="53" name="Straight Arrow Connector 52">
            <a:extLst>
              <a:ext uri="{FF2B5EF4-FFF2-40B4-BE49-F238E27FC236}">
                <a16:creationId xmlns:a16="http://schemas.microsoft.com/office/drawing/2014/main" id="{592AD781-9290-473E-8A79-775688170DE8}"/>
              </a:ext>
            </a:extLst>
          </p:cNvPr>
          <p:cNvCxnSpPr>
            <a:cxnSpLocks/>
            <a:stCxn id="47" idx="3"/>
            <a:endCxn id="5" idx="1"/>
          </p:cNvCxnSpPr>
          <p:nvPr/>
        </p:nvCxnSpPr>
        <p:spPr>
          <a:xfrm>
            <a:off x="1580199" y="3275855"/>
            <a:ext cx="284153" cy="3906"/>
          </a:xfrm>
          <a:prstGeom prst="straightConnector1">
            <a:avLst/>
          </a:prstGeom>
          <a:ln w="254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7833D8-1F83-48E6-A833-A058A336775F}"/>
              </a:ext>
            </a:extLst>
          </p:cNvPr>
          <p:cNvCxnSpPr>
            <a:cxnSpLocks/>
            <a:stCxn id="97" idx="3"/>
            <a:endCxn id="51" idx="1"/>
          </p:cNvCxnSpPr>
          <p:nvPr/>
        </p:nvCxnSpPr>
        <p:spPr>
          <a:xfrm>
            <a:off x="7937187" y="4131639"/>
            <a:ext cx="276182"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16B2744-D909-4692-9060-47EBC065B4E3}"/>
              </a:ext>
            </a:extLst>
          </p:cNvPr>
          <p:cNvCxnSpPr>
            <a:cxnSpLocks/>
            <a:stCxn id="8" idx="3"/>
            <a:endCxn id="43" idx="1"/>
          </p:cNvCxnSpPr>
          <p:nvPr/>
        </p:nvCxnSpPr>
        <p:spPr>
          <a:xfrm flipV="1">
            <a:off x="6277681" y="5000917"/>
            <a:ext cx="44857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C63CBC1-3DDC-49F5-93D9-CAF738159FF8}"/>
              </a:ext>
            </a:extLst>
          </p:cNvPr>
          <p:cNvSpPr/>
          <p:nvPr/>
        </p:nvSpPr>
        <p:spPr bwMode="gray">
          <a:xfrm>
            <a:off x="4575634" y="1145406"/>
            <a:ext cx="7295950" cy="5208594"/>
          </a:xfrm>
          <a:prstGeom prst="rect">
            <a:avLst/>
          </a:prstGeom>
          <a:solidFill>
            <a:schemeClr val="bg1">
              <a:alpha val="82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4" name="Flowchart: Connector 43">
            <a:extLst>
              <a:ext uri="{FF2B5EF4-FFF2-40B4-BE49-F238E27FC236}">
                <a16:creationId xmlns:a16="http://schemas.microsoft.com/office/drawing/2014/main" id="{6C0D8B2B-A407-4AA4-B19E-ACF3EF50D3E1}"/>
              </a:ext>
            </a:extLst>
          </p:cNvPr>
          <p:cNvSpPr/>
          <p:nvPr/>
        </p:nvSpPr>
        <p:spPr bwMode="gray">
          <a:xfrm>
            <a:off x="4566375" y="3167855"/>
            <a:ext cx="216000" cy="216000"/>
          </a:xfrm>
          <a:prstGeom prst="flowChartConnector">
            <a:avLst/>
          </a:prstGeom>
          <a:solidFill>
            <a:schemeClr val="accent6"/>
          </a:solidFill>
          <a:ln>
            <a:solidFill>
              <a:schemeClr val="tx2">
                <a:lumMod val="75000"/>
              </a:schemeClr>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84041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B2FD-1757-47BA-8206-A621562AE185}"/>
              </a:ext>
            </a:extLst>
          </p:cNvPr>
          <p:cNvSpPr>
            <a:spLocks noGrp="1"/>
          </p:cNvSpPr>
          <p:nvPr>
            <p:ph type="title"/>
          </p:nvPr>
        </p:nvSpPr>
        <p:spPr>
          <a:xfrm>
            <a:off x="504001" y="504000"/>
            <a:ext cx="11186476" cy="369332"/>
          </a:xfrm>
        </p:spPr>
        <p:txBody>
          <a:bodyPr/>
          <a:lstStyle/>
          <a:p>
            <a:r>
              <a:rPr lang="en-US" dirty="0"/>
              <a:t>E2E Implementation Process – Requirement Ready for Implementation</a:t>
            </a:r>
            <a:endParaRPr lang="en-US" sz="1600" b="0" dirty="0">
              <a:cs typeface="Arial"/>
            </a:endParaRPr>
          </a:p>
        </p:txBody>
      </p:sp>
      <p:sp>
        <p:nvSpPr>
          <p:cNvPr id="43" name="Text Placeholder">
            <a:extLst>
              <a:ext uri="{FF2B5EF4-FFF2-40B4-BE49-F238E27FC236}">
                <a16:creationId xmlns:a16="http://schemas.microsoft.com/office/drawing/2014/main" id="{D61B990C-E8AD-4860-A645-AD3703879C75}"/>
              </a:ext>
            </a:extLst>
          </p:cNvPr>
          <p:cNvSpPr txBox="1">
            <a:spLocks/>
          </p:cNvSpPr>
          <p:nvPr/>
        </p:nvSpPr>
        <p:spPr bwMode="gray">
          <a:xfrm>
            <a:off x="8176902" y="1251118"/>
            <a:ext cx="3711328" cy="3996127"/>
          </a:xfrm>
          <a:prstGeom prst="rect">
            <a:avLst/>
          </a:prstGeom>
        </p:spPr>
        <p:txBody>
          <a:bodyPr lIns="91440" tIns="45720" rIns="91440" bIns="45720" anchor="t"/>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dirty="0"/>
              <a:t>Selection Criteria</a:t>
            </a:r>
          </a:p>
          <a:p>
            <a:pPr marL="179705" lvl="1" indent="-179705"/>
            <a:r>
              <a:rPr lang="en-US" sz="1400" kern="0" dirty="0">
                <a:ea typeface="Arial Unicode MS"/>
                <a:cs typeface="Arial Unicode MS"/>
              </a:rPr>
              <a:t>Requirement Status = In Approval</a:t>
            </a:r>
          </a:p>
          <a:p>
            <a:pPr marL="179705" lvl="1" indent="-179705"/>
            <a:r>
              <a:rPr lang="en-US" sz="1400" kern="0" dirty="0">
                <a:ea typeface="Arial Unicode MS"/>
                <a:cs typeface="Arial Unicode MS"/>
              </a:rPr>
              <a:t>Approval Status = Approved</a:t>
            </a:r>
          </a:p>
          <a:p>
            <a:r>
              <a:rPr lang="en-US" sz="1600" kern="0" dirty="0">
                <a:ea typeface="Arial Unicode MS"/>
                <a:cs typeface="Arial Unicode MS"/>
              </a:rPr>
              <a:t>Action to be performed</a:t>
            </a:r>
          </a:p>
          <a:p>
            <a:pPr marL="179705" lvl="1" indent="-179705"/>
            <a:r>
              <a:rPr lang="en-US" sz="1400" kern="0" dirty="0">
                <a:ea typeface="Arial Unicode MS"/>
                <a:cs typeface="Arial Unicode MS"/>
              </a:rPr>
              <a:t>Navigate to Requirement</a:t>
            </a:r>
          </a:p>
          <a:p>
            <a:pPr marL="179705" lvl="1" indent="-179705"/>
            <a:r>
              <a:rPr lang="en-US" sz="1400" kern="0" dirty="0">
                <a:ea typeface="Arial Unicode MS"/>
                <a:cs typeface="Arial Unicode MS"/>
              </a:rPr>
              <a:t>Set Requirement Status to “In Realization”</a:t>
            </a:r>
          </a:p>
          <a:p>
            <a:pPr marL="179705" lvl="1" indent="-179705"/>
            <a:r>
              <a:rPr lang="en-US" sz="1400" kern="0" dirty="0">
                <a:ea typeface="Arial Unicode MS"/>
                <a:cs typeface="Arial Unicode MS"/>
              </a:rPr>
              <a:t>Create Feature for Requirement</a:t>
            </a:r>
          </a:p>
          <a:p>
            <a:pPr marL="179705" lvl="1" indent="-179705"/>
            <a:r>
              <a:rPr lang="en-US" sz="1400" kern="0" dirty="0">
                <a:ea typeface="Arial Unicode MS"/>
                <a:cs typeface="Arial Unicode MS" pitchFamily="34" charset="-128"/>
              </a:rPr>
              <a:t>Create User Stories for Feature / Requirement </a:t>
            </a:r>
          </a:p>
          <a:p>
            <a:pPr marL="179705" lvl="1" indent="-179705"/>
            <a:r>
              <a:rPr lang="en-US" sz="1400" kern="0" dirty="0">
                <a:ea typeface="Arial Unicode MS"/>
                <a:cs typeface="Arial Unicode MS" pitchFamily="34" charset="-128"/>
              </a:rPr>
              <a:t>Create/assign Test Cases</a:t>
            </a:r>
            <a:endParaRPr lang="en-US" sz="1400" kern="0" dirty="0">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6EA7B098-7CFD-4B7B-B92B-DFE6ECB74AE4}"/>
              </a:ext>
            </a:extLst>
          </p:cNvPr>
          <p:cNvSpPr/>
          <p:nvPr/>
        </p:nvSpPr>
        <p:spPr bwMode="gray">
          <a:xfrm>
            <a:off x="5412913" y="5141357"/>
            <a:ext cx="620564" cy="211776"/>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4" name="Rectangle 33">
            <a:extLst>
              <a:ext uri="{FF2B5EF4-FFF2-40B4-BE49-F238E27FC236}">
                <a16:creationId xmlns:a16="http://schemas.microsoft.com/office/drawing/2014/main" id="{FDDF6E17-4AA6-489A-95D5-F74CC724FF54}"/>
              </a:ext>
            </a:extLst>
          </p:cNvPr>
          <p:cNvSpPr/>
          <p:nvPr/>
        </p:nvSpPr>
        <p:spPr bwMode="gray">
          <a:xfrm>
            <a:off x="5346482" y="5488604"/>
            <a:ext cx="620564" cy="211776"/>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5" name="Rectangle 34">
            <a:extLst>
              <a:ext uri="{FF2B5EF4-FFF2-40B4-BE49-F238E27FC236}">
                <a16:creationId xmlns:a16="http://schemas.microsoft.com/office/drawing/2014/main" id="{64A4619B-E49C-4581-A146-364DCB00D30F}"/>
              </a:ext>
            </a:extLst>
          </p:cNvPr>
          <p:cNvSpPr/>
          <p:nvPr/>
        </p:nvSpPr>
        <p:spPr bwMode="gray">
          <a:xfrm>
            <a:off x="5381651" y="5921302"/>
            <a:ext cx="620564" cy="211776"/>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AD0C0EA0-BE33-4A90-8106-4B52D51FD343}"/>
              </a:ext>
            </a:extLst>
          </p:cNvPr>
          <p:cNvPicPr>
            <a:picLocks noChangeAspect="1"/>
          </p:cNvPicPr>
          <p:nvPr/>
        </p:nvPicPr>
        <p:blipFill>
          <a:blip r:embed="rId2"/>
          <a:stretch>
            <a:fillRect/>
          </a:stretch>
        </p:blipFill>
        <p:spPr>
          <a:xfrm>
            <a:off x="504001" y="1794282"/>
            <a:ext cx="7359549" cy="2677706"/>
          </a:xfrm>
          <a:prstGeom prst="rect">
            <a:avLst/>
          </a:prstGeom>
        </p:spPr>
      </p:pic>
    </p:spTree>
    <p:extLst>
      <p:ext uri="{BB962C8B-B14F-4D97-AF65-F5344CB8AC3E}">
        <p14:creationId xmlns:p14="http://schemas.microsoft.com/office/powerpoint/2010/main" val="1534975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AF6-8365-48A5-A64B-B7165BA81D1F}"/>
              </a:ext>
            </a:extLst>
          </p:cNvPr>
          <p:cNvSpPr>
            <a:spLocks noGrp="1"/>
          </p:cNvSpPr>
          <p:nvPr>
            <p:ph type="title"/>
          </p:nvPr>
        </p:nvSpPr>
        <p:spPr>
          <a:xfrm>
            <a:off x="504001" y="504000"/>
            <a:ext cx="11186476" cy="1107996"/>
          </a:xfrm>
        </p:spPr>
        <p:txBody>
          <a:bodyPr/>
          <a:lstStyle/>
          <a:p>
            <a:r>
              <a:rPr lang="en-US" dirty="0"/>
              <a:t>E2E Implementation Process – Requirement Ready for Test</a:t>
            </a:r>
            <a:br>
              <a:rPr lang="en-US" dirty="0"/>
            </a:br>
            <a:br>
              <a:rPr lang="en-US" dirty="0"/>
            </a:br>
            <a:endParaRPr lang="en-US" dirty="0"/>
          </a:p>
        </p:txBody>
      </p:sp>
      <p:sp>
        <p:nvSpPr>
          <p:cNvPr id="70" name="Rectangle: Rounded Corners 69">
            <a:extLst>
              <a:ext uri="{FF2B5EF4-FFF2-40B4-BE49-F238E27FC236}">
                <a16:creationId xmlns:a16="http://schemas.microsoft.com/office/drawing/2014/main" id="{02156D54-1698-4C9F-8D08-C7B303619658}"/>
              </a:ext>
            </a:extLst>
          </p:cNvPr>
          <p:cNvSpPr/>
          <p:nvPr/>
        </p:nvSpPr>
        <p:spPr bwMode="gray">
          <a:xfrm>
            <a:off x="10230366" y="3028881"/>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Confirm Requirement</a:t>
            </a:r>
          </a:p>
        </p:txBody>
      </p:sp>
      <p:sp>
        <p:nvSpPr>
          <p:cNvPr id="71" name="Rectangle: Rounded Corners 70">
            <a:extLst>
              <a:ext uri="{FF2B5EF4-FFF2-40B4-BE49-F238E27FC236}">
                <a16:creationId xmlns:a16="http://schemas.microsoft.com/office/drawing/2014/main" id="{16126046-042C-43C3-BFA2-4EE7C24835DB}"/>
              </a:ext>
            </a:extLst>
          </p:cNvPr>
          <p:cNvSpPr/>
          <p:nvPr/>
        </p:nvSpPr>
        <p:spPr bwMode="gray">
          <a:xfrm>
            <a:off x="1864352" y="3027761"/>
            <a:ext cx="1133871" cy="504000"/>
          </a:xfrm>
          <a:prstGeom prst="roundRect">
            <a:avLst/>
          </a:prstGeom>
          <a:no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Create Requirement</a:t>
            </a:r>
          </a:p>
        </p:txBody>
      </p:sp>
      <p:sp>
        <p:nvSpPr>
          <p:cNvPr id="72" name="Rectangle: Rounded Corners 71">
            <a:extLst>
              <a:ext uri="{FF2B5EF4-FFF2-40B4-BE49-F238E27FC236}">
                <a16:creationId xmlns:a16="http://schemas.microsoft.com/office/drawing/2014/main" id="{48A87B46-B959-45A2-8DD1-C9403C49BF0A}"/>
              </a:ext>
            </a:extLst>
          </p:cNvPr>
          <p:cNvSpPr/>
          <p:nvPr/>
        </p:nvSpPr>
        <p:spPr bwMode="gray">
          <a:xfrm>
            <a:off x="4928923" y="4712887"/>
            <a:ext cx="1348758"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Create/Plan User Stories for Developments</a:t>
            </a:r>
          </a:p>
        </p:txBody>
      </p:sp>
      <p:sp>
        <p:nvSpPr>
          <p:cNvPr id="73" name="Rectangle: Rounded Corners 72">
            <a:extLst>
              <a:ext uri="{FF2B5EF4-FFF2-40B4-BE49-F238E27FC236}">
                <a16:creationId xmlns:a16="http://schemas.microsoft.com/office/drawing/2014/main" id="{C5153047-00F5-4454-A98F-43786C56A55A}"/>
              </a:ext>
            </a:extLst>
          </p:cNvPr>
          <p:cNvSpPr/>
          <p:nvPr/>
        </p:nvSpPr>
        <p:spPr bwMode="gray">
          <a:xfrm>
            <a:off x="5064723" y="1435559"/>
            <a:ext cx="1384296"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Create Project</a:t>
            </a:r>
            <a:b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b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Tasks (optional)</a:t>
            </a:r>
          </a:p>
        </p:txBody>
      </p:sp>
      <p:cxnSp>
        <p:nvCxnSpPr>
          <p:cNvPr id="77" name="Straight Arrow Connector 76">
            <a:extLst>
              <a:ext uri="{FF2B5EF4-FFF2-40B4-BE49-F238E27FC236}">
                <a16:creationId xmlns:a16="http://schemas.microsoft.com/office/drawing/2014/main" id="{7F169E17-B051-4677-A35E-31057F7084B5}"/>
              </a:ext>
            </a:extLst>
          </p:cNvPr>
          <p:cNvCxnSpPr>
            <a:cxnSpLocks/>
            <a:stCxn id="71" idx="3"/>
            <a:endCxn id="124" idx="1"/>
          </p:cNvCxnSpPr>
          <p:nvPr/>
        </p:nvCxnSpPr>
        <p:spPr>
          <a:xfrm>
            <a:off x="2998223" y="3279761"/>
            <a:ext cx="290093" cy="0"/>
          </a:xfrm>
          <a:prstGeom prst="straightConnector1">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6CFED55-2D92-42A5-ADDD-743162A6191B}"/>
              </a:ext>
            </a:extLst>
          </p:cNvPr>
          <p:cNvSpPr/>
          <p:nvPr/>
        </p:nvSpPr>
        <p:spPr bwMode="gray">
          <a:xfrm>
            <a:off x="4928923" y="5612656"/>
            <a:ext cx="1348758"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Create Sub-tasks for User Stories</a:t>
            </a:r>
          </a:p>
        </p:txBody>
      </p:sp>
      <p:cxnSp>
        <p:nvCxnSpPr>
          <p:cNvPr id="80" name="Straight Arrow Connector 79">
            <a:extLst>
              <a:ext uri="{FF2B5EF4-FFF2-40B4-BE49-F238E27FC236}">
                <a16:creationId xmlns:a16="http://schemas.microsoft.com/office/drawing/2014/main" id="{C9EB1FE7-CF00-45CC-B245-442F946A0E5A}"/>
              </a:ext>
            </a:extLst>
          </p:cNvPr>
          <p:cNvCxnSpPr>
            <a:cxnSpLocks/>
            <a:stCxn id="72" idx="2"/>
            <a:endCxn id="78" idx="0"/>
          </p:cNvCxnSpPr>
          <p:nvPr/>
        </p:nvCxnSpPr>
        <p:spPr>
          <a:xfrm>
            <a:off x="5603302" y="5303306"/>
            <a:ext cx="0" cy="30935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DBA9E3D2-B512-4BB6-B6BA-CAC0BDDDA5B8}"/>
              </a:ext>
            </a:extLst>
          </p:cNvPr>
          <p:cNvSpPr/>
          <p:nvPr/>
        </p:nvSpPr>
        <p:spPr bwMode="gray">
          <a:xfrm>
            <a:off x="6591872" y="5606803"/>
            <a:ext cx="1502971"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Process/Complete Sub-Tasks for User Stories</a:t>
            </a:r>
          </a:p>
        </p:txBody>
      </p:sp>
      <p:sp>
        <p:nvSpPr>
          <p:cNvPr id="85" name="Rectangle: Rounded Corners 84">
            <a:extLst>
              <a:ext uri="{FF2B5EF4-FFF2-40B4-BE49-F238E27FC236}">
                <a16:creationId xmlns:a16="http://schemas.microsoft.com/office/drawing/2014/main" id="{F5B2BA91-EF46-443E-B737-156B6CA5AA2F}"/>
              </a:ext>
            </a:extLst>
          </p:cNvPr>
          <p:cNvSpPr/>
          <p:nvPr/>
        </p:nvSpPr>
        <p:spPr bwMode="gray">
          <a:xfrm>
            <a:off x="6726259" y="4711001"/>
            <a:ext cx="1238301" cy="579831"/>
          </a:xfrm>
          <a:prstGeom prst="roundRect">
            <a:avLst/>
          </a:prstGeom>
          <a:noFill/>
          <a:ln w="25400" algn="ctr">
            <a:solidFill>
              <a:srgbClr val="4FB81C"/>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Process User Story</a:t>
            </a:r>
          </a:p>
        </p:txBody>
      </p:sp>
      <p:sp>
        <p:nvSpPr>
          <p:cNvPr id="86" name="Rectangle: Rounded Corners 85">
            <a:extLst>
              <a:ext uri="{FF2B5EF4-FFF2-40B4-BE49-F238E27FC236}">
                <a16:creationId xmlns:a16="http://schemas.microsoft.com/office/drawing/2014/main" id="{06DBD1A5-5BD8-4C3B-A58C-722D2DC75EBA}"/>
              </a:ext>
            </a:extLst>
          </p:cNvPr>
          <p:cNvSpPr/>
          <p:nvPr/>
        </p:nvSpPr>
        <p:spPr bwMode="gray">
          <a:xfrm>
            <a:off x="8213368" y="4712887"/>
            <a:ext cx="1238301"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Complete User Story</a:t>
            </a:r>
          </a:p>
        </p:txBody>
      </p:sp>
      <p:cxnSp>
        <p:nvCxnSpPr>
          <p:cNvPr id="93" name="Straight Arrow Connector 92">
            <a:extLst>
              <a:ext uri="{FF2B5EF4-FFF2-40B4-BE49-F238E27FC236}">
                <a16:creationId xmlns:a16="http://schemas.microsoft.com/office/drawing/2014/main" id="{CF38026E-5DFA-416E-9624-FF3129409FD2}"/>
              </a:ext>
            </a:extLst>
          </p:cNvPr>
          <p:cNvCxnSpPr>
            <a:cxnSpLocks/>
            <a:stCxn id="85" idx="3"/>
            <a:endCxn id="86" idx="1"/>
          </p:cNvCxnSpPr>
          <p:nvPr/>
        </p:nvCxnSpPr>
        <p:spPr>
          <a:xfrm>
            <a:off x="7964560" y="5000917"/>
            <a:ext cx="24880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038637B3-648A-45AD-9E3C-8456A0F80464}"/>
              </a:ext>
            </a:extLst>
          </p:cNvPr>
          <p:cNvSpPr/>
          <p:nvPr/>
        </p:nvSpPr>
        <p:spPr bwMode="gray">
          <a:xfrm>
            <a:off x="8213370" y="3011612"/>
            <a:ext cx="1234752" cy="50750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Execute AT/FIT</a:t>
            </a:r>
          </a:p>
        </p:txBody>
      </p:sp>
      <p:sp>
        <p:nvSpPr>
          <p:cNvPr id="96" name="Rectangle: Rounded Corners 95">
            <a:extLst>
              <a:ext uri="{FF2B5EF4-FFF2-40B4-BE49-F238E27FC236}">
                <a16:creationId xmlns:a16="http://schemas.microsoft.com/office/drawing/2014/main" id="{4732DE04-F4B8-4FDC-AA9C-2986B2E578B4}"/>
              </a:ext>
            </a:extLst>
          </p:cNvPr>
          <p:cNvSpPr/>
          <p:nvPr/>
        </p:nvSpPr>
        <p:spPr bwMode="gray">
          <a:xfrm>
            <a:off x="4907968" y="3010708"/>
            <a:ext cx="1369712" cy="515770"/>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Create / Assign AT/FIT Test Case </a:t>
            </a:r>
          </a:p>
        </p:txBody>
      </p:sp>
      <p:sp>
        <p:nvSpPr>
          <p:cNvPr id="98" name="Rectangle: Rounded Corners 97">
            <a:extLst>
              <a:ext uri="{FF2B5EF4-FFF2-40B4-BE49-F238E27FC236}">
                <a16:creationId xmlns:a16="http://schemas.microsoft.com/office/drawing/2014/main" id="{40978C1D-1DFB-4028-A20E-C26367786B1A}"/>
              </a:ext>
            </a:extLst>
          </p:cNvPr>
          <p:cNvSpPr/>
          <p:nvPr/>
        </p:nvSpPr>
        <p:spPr bwMode="gray">
          <a:xfrm>
            <a:off x="8213370" y="2107545"/>
            <a:ext cx="1238300" cy="49343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Defect Process</a:t>
            </a:r>
          </a:p>
        </p:txBody>
      </p:sp>
      <p:sp>
        <p:nvSpPr>
          <p:cNvPr id="106" name="Arrow: Curved Right 105">
            <a:extLst>
              <a:ext uri="{FF2B5EF4-FFF2-40B4-BE49-F238E27FC236}">
                <a16:creationId xmlns:a16="http://schemas.microsoft.com/office/drawing/2014/main" id="{213A7D7E-A0D6-4506-A167-13B6C19023AF}"/>
              </a:ext>
            </a:extLst>
          </p:cNvPr>
          <p:cNvSpPr/>
          <p:nvPr/>
        </p:nvSpPr>
        <p:spPr bwMode="gray">
          <a:xfrm>
            <a:off x="862677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7" name="Arrow: Curved Right 106">
            <a:extLst>
              <a:ext uri="{FF2B5EF4-FFF2-40B4-BE49-F238E27FC236}">
                <a16:creationId xmlns:a16="http://schemas.microsoft.com/office/drawing/2014/main" id="{175F8C39-C8A0-4DBF-9338-FCE4846F85B3}"/>
              </a:ext>
            </a:extLst>
          </p:cNvPr>
          <p:cNvSpPr/>
          <p:nvPr/>
        </p:nvSpPr>
        <p:spPr bwMode="gray">
          <a:xfrm rot="10800000">
            <a:off x="885751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cxnSp>
        <p:nvCxnSpPr>
          <p:cNvPr id="108" name="Straight Arrow Connector 98">
            <a:extLst>
              <a:ext uri="{FF2B5EF4-FFF2-40B4-BE49-F238E27FC236}">
                <a16:creationId xmlns:a16="http://schemas.microsoft.com/office/drawing/2014/main" id="{105FFB59-FC59-476F-BF5D-45968E82DAD3}"/>
              </a:ext>
            </a:extLst>
          </p:cNvPr>
          <p:cNvCxnSpPr>
            <a:cxnSpLocks/>
            <a:stCxn id="95" idx="3"/>
            <a:endCxn id="121" idx="1"/>
          </p:cNvCxnSpPr>
          <p:nvPr/>
        </p:nvCxnSpPr>
        <p:spPr>
          <a:xfrm>
            <a:off x="9448122" y="3265365"/>
            <a:ext cx="733875" cy="889256"/>
          </a:xfrm>
          <a:prstGeom prst="bentConnector3">
            <a:avLst>
              <a:gd name="adj1" fmla="val 50000"/>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4A2642F-8768-4778-A395-EFB4C5FCCF27}"/>
              </a:ext>
            </a:extLst>
          </p:cNvPr>
          <p:cNvCxnSpPr>
            <a:cxnSpLocks/>
            <a:stCxn id="124" idx="3"/>
            <a:endCxn id="73" idx="1"/>
          </p:cNvCxnSpPr>
          <p:nvPr/>
        </p:nvCxnSpPr>
        <p:spPr>
          <a:xfrm flipV="1">
            <a:off x="4393708" y="1682277"/>
            <a:ext cx="671015" cy="1597484"/>
          </a:xfrm>
          <a:prstGeom prst="bentConnector3">
            <a:avLst>
              <a:gd name="adj1" fmla="val 39959"/>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90A26136-DF4C-4AF9-9EEF-DFF677425AC9}"/>
              </a:ext>
            </a:extLst>
          </p:cNvPr>
          <p:cNvCxnSpPr>
            <a:cxnSpLocks/>
            <a:stCxn id="124" idx="3"/>
            <a:endCxn id="72" idx="1"/>
          </p:cNvCxnSpPr>
          <p:nvPr/>
        </p:nvCxnSpPr>
        <p:spPr>
          <a:xfrm>
            <a:off x="4393708" y="3279761"/>
            <a:ext cx="535215" cy="1728336"/>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54C11D3F-B08E-4C5A-A007-B7A180917865}"/>
              </a:ext>
            </a:extLst>
          </p:cNvPr>
          <p:cNvSpPr/>
          <p:nvPr/>
        </p:nvSpPr>
        <p:spPr bwMode="gray">
          <a:xfrm>
            <a:off x="6676162" y="1435559"/>
            <a:ext cx="1234813"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Complete Project Task</a:t>
            </a:r>
          </a:p>
        </p:txBody>
      </p:sp>
      <p:cxnSp>
        <p:nvCxnSpPr>
          <p:cNvPr id="115" name="Straight Arrow Connector 114">
            <a:extLst>
              <a:ext uri="{FF2B5EF4-FFF2-40B4-BE49-F238E27FC236}">
                <a16:creationId xmlns:a16="http://schemas.microsoft.com/office/drawing/2014/main" id="{DEE854BA-FDCF-43ED-AF7B-0E4671AB9EC8}"/>
              </a:ext>
            </a:extLst>
          </p:cNvPr>
          <p:cNvCxnSpPr>
            <a:cxnSpLocks/>
            <a:stCxn id="73" idx="3"/>
            <a:endCxn id="114" idx="1"/>
          </p:cNvCxnSpPr>
          <p:nvPr/>
        </p:nvCxnSpPr>
        <p:spPr>
          <a:xfrm>
            <a:off x="6449019" y="1682277"/>
            <a:ext cx="22714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2AED32BA-8182-4E64-8495-1243BBCD25EC}"/>
              </a:ext>
            </a:extLst>
          </p:cNvPr>
          <p:cNvSpPr/>
          <p:nvPr/>
        </p:nvSpPr>
        <p:spPr bwMode="gray">
          <a:xfrm>
            <a:off x="8213369" y="3876179"/>
            <a:ext cx="1238299"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QAS</a:t>
            </a:r>
          </a:p>
        </p:txBody>
      </p:sp>
      <p:cxnSp>
        <p:nvCxnSpPr>
          <p:cNvPr id="120" name="Straight Arrow Connector 51">
            <a:extLst>
              <a:ext uri="{FF2B5EF4-FFF2-40B4-BE49-F238E27FC236}">
                <a16:creationId xmlns:a16="http://schemas.microsoft.com/office/drawing/2014/main" id="{4B7DEDA6-FB48-4BA5-9202-6DB0234B83AD}"/>
              </a:ext>
            </a:extLst>
          </p:cNvPr>
          <p:cNvCxnSpPr>
            <a:cxnSpLocks/>
            <a:stCxn id="86" idx="0"/>
            <a:endCxn id="127" idx="2"/>
          </p:cNvCxnSpPr>
          <p:nvPr/>
        </p:nvCxnSpPr>
        <p:spPr>
          <a:xfrm rot="16200000" flipV="1">
            <a:off x="7913608" y="3793976"/>
            <a:ext cx="325115" cy="1512708"/>
          </a:xfrm>
          <a:prstGeom prst="bentConnector3">
            <a:avLst>
              <a:gd name="adj1" fmla="val 50000"/>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60173757-D20C-47DF-AE2D-6BB2233E61D3}"/>
              </a:ext>
            </a:extLst>
          </p:cNvPr>
          <p:cNvSpPr/>
          <p:nvPr/>
        </p:nvSpPr>
        <p:spPr bwMode="gray">
          <a:xfrm>
            <a:off x="10181997" y="3898488"/>
            <a:ext cx="13465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PRD</a:t>
            </a:r>
          </a:p>
        </p:txBody>
      </p:sp>
      <p:cxnSp>
        <p:nvCxnSpPr>
          <p:cNvPr id="122" name="Straight Arrow Connector 121">
            <a:extLst>
              <a:ext uri="{FF2B5EF4-FFF2-40B4-BE49-F238E27FC236}">
                <a16:creationId xmlns:a16="http://schemas.microsoft.com/office/drawing/2014/main" id="{339B19EF-E3E1-45F4-84C5-A061B270239A}"/>
              </a:ext>
            </a:extLst>
          </p:cNvPr>
          <p:cNvCxnSpPr>
            <a:cxnSpLocks/>
            <a:stCxn id="81" idx="0"/>
            <a:endCxn id="85" idx="2"/>
          </p:cNvCxnSpPr>
          <p:nvPr/>
        </p:nvCxnSpPr>
        <p:spPr>
          <a:xfrm flipV="1">
            <a:off x="7343358" y="5290832"/>
            <a:ext cx="2052" cy="315971"/>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4922531-2EB0-4B07-89A8-0BE017881EDF}"/>
              </a:ext>
            </a:extLst>
          </p:cNvPr>
          <p:cNvCxnSpPr>
            <a:cxnSpLocks/>
            <a:stCxn id="78" idx="3"/>
            <a:endCxn id="81" idx="1"/>
          </p:cNvCxnSpPr>
          <p:nvPr/>
        </p:nvCxnSpPr>
        <p:spPr>
          <a:xfrm flipV="1">
            <a:off x="6277681" y="5902013"/>
            <a:ext cx="314191" cy="5853"/>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F30B4365-D70A-4992-AF2A-F126B5639369}"/>
              </a:ext>
            </a:extLst>
          </p:cNvPr>
          <p:cNvSpPr/>
          <p:nvPr/>
        </p:nvSpPr>
        <p:spPr bwMode="gray">
          <a:xfrm>
            <a:off x="3288316" y="3027761"/>
            <a:ext cx="110539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Approval of Requirement</a:t>
            </a:r>
          </a:p>
        </p:txBody>
      </p:sp>
      <p:cxnSp>
        <p:nvCxnSpPr>
          <p:cNvPr id="125" name="Connector: Elbow 124">
            <a:extLst>
              <a:ext uri="{FF2B5EF4-FFF2-40B4-BE49-F238E27FC236}">
                <a16:creationId xmlns:a16="http://schemas.microsoft.com/office/drawing/2014/main" id="{EF6DB9AF-D3E2-4363-AF25-83DF6466E7A5}"/>
              </a:ext>
            </a:extLst>
          </p:cNvPr>
          <p:cNvCxnSpPr>
            <a:cxnSpLocks/>
            <a:stCxn id="119" idx="0"/>
            <a:endCxn id="132" idx="2"/>
          </p:cNvCxnSpPr>
          <p:nvPr/>
        </p:nvCxnSpPr>
        <p:spPr>
          <a:xfrm rot="16200000" flipV="1">
            <a:off x="7884513" y="2928172"/>
            <a:ext cx="357062" cy="1538951"/>
          </a:xfrm>
          <a:prstGeom prst="bentConnector3">
            <a:avLst>
              <a:gd name="adj1" fmla="val 50000"/>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A1A0A7F7-F51F-4EDB-BD6F-313452C0D36E}"/>
              </a:ext>
            </a:extLst>
          </p:cNvPr>
          <p:cNvSpPr/>
          <p:nvPr/>
        </p:nvSpPr>
        <p:spPr bwMode="gray">
          <a:xfrm>
            <a:off x="4928922" y="3876179"/>
            <a:ext cx="13487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Create</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Feature</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sp>
        <p:nvSpPr>
          <p:cNvPr id="127" name="Rectangle: Rounded Corners 126">
            <a:extLst>
              <a:ext uri="{FF2B5EF4-FFF2-40B4-BE49-F238E27FC236}">
                <a16:creationId xmlns:a16="http://schemas.microsoft.com/office/drawing/2014/main" id="{8E861DAC-B4F2-4C3E-B084-973756C77370}"/>
              </a:ext>
            </a:extLst>
          </p:cNvPr>
          <p:cNvSpPr/>
          <p:nvPr/>
        </p:nvSpPr>
        <p:spPr bwMode="gray">
          <a:xfrm>
            <a:off x="6702435" y="3875506"/>
            <a:ext cx="1234752"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Assign</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Transport</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cxnSp>
        <p:nvCxnSpPr>
          <p:cNvPr id="128" name="Connector: Elbow 127">
            <a:extLst>
              <a:ext uri="{FF2B5EF4-FFF2-40B4-BE49-F238E27FC236}">
                <a16:creationId xmlns:a16="http://schemas.microsoft.com/office/drawing/2014/main" id="{719B36C9-37A5-43F6-B875-392D006736D6}"/>
              </a:ext>
            </a:extLst>
          </p:cNvPr>
          <p:cNvCxnSpPr>
            <a:cxnSpLocks/>
            <a:stCxn id="124" idx="3"/>
            <a:endCxn id="126" idx="1"/>
          </p:cNvCxnSpPr>
          <p:nvPr/>
        </p:nvCxnSpPr>
        <p:spPr>
          <a:xfrm>
            <a:off x="4393708" y="3279761"/>
            <a:ext cx="535214" cy="852551"/>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B840C9F-E068-426C-B5A9-0A69D162EE41}"/>
              </a:ext>
            </a:extLst>
          </p:cNvPr>
          <p:cNvCxnSpPr>
            <a:cxnSpLocks/>
            <a:stCxn id="126" idx="3"/>
            <a:endCxn id="127" idx="1"/>
          </p:cNvCxnSpPr>
          <p:nvPr/>
        </p:nvCxnSpPr>
        <p:spPr>
          <a:xfrm flipV="1">
            <a:off x="6277680" y="4131639"/>
            <a:ext cx="424755"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5DC70A2E-AFDC-45D4-815F-50C0D179B2A5}"/>
              </a:ext>
            </a:extLst>
          </p:cNvPr>
          <p:cNvCxnSpPr>
            <a:cxnSpLocks/>
            <a:stCxn id="114" idx="2"/>
            <a:endCxn id="132" idx="0"/>
          </p:cNvCxnSpPr>
          <p:nvPr/>
        </p:nvCxnSpPr>
        <p:spPr>
          <a:xfrm rot="5400000">
            <a:off x="6750508" y="2472055"/>
            <a:ext cx="1086123" cy="1"/>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BA1B6E1-6CCF-48B2-A2F7-4984C88F2376}"/>
              </a:ext>
            </a:extLst>
          </p:cNvPr>
          <p:cNvCxnSpPr>
            <a:cxnSpLocks/>
            <a:stCxn id="132" idx="3"/>
            <a:endCxn id="95" idx="1"/>
          </p:cNvCxnSpPr>
          <p:nvPr/>
        </p:nvCxnSpPr>
        <p:spPr>
          <a:xfrm flipV="1">
            <a:off x="7920789" y="3265365"/>
            <a:ext cx="292581" cy="1752"/>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7BDEB62F-78A3-44B2-BCCA-0AA4139F89DE}"/>
              </a:ext>
            </a:extLst>
          </p:cNvPr>
          <p:cNvSpPr/>
          <p:nvPr/>
        </p:nvSpPr>
        <p:spPr bwMode="gray">
          <a:xfrm>
            <a:off x="6666347" y="3015117"/>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Requirement Ready for Test</a:t>
            </a:r>
          </a:p>
        </p:txBody>
      </p:sp>
      <p:cxnSp>
        <p:nvCxnSpPr>
          <p:cNvPr id="133" name="Straight Arrow Connector 132">
            <a:extLst>
              <a:ext uri="{FF2B5EF4-FFF2-40B4-BE49-F238E27FC236}">
                <a16:creationId xmlns:a16="http://schemas.microsoft.com/office/drawing/2014/main" id="{C69E852E-C335-4BC9-9A8C-B1C31A60FFAE}"/>
              </a:ext>
            </a:extLst>
          </p:cNvPr>
          <p:cNvCxnSpPr>
            <a:cxnSpLocks/>
            <a:stCxn id="96" idx="3"/>
            <a:endCxn id="132" idx="1"/>
          </p:cNvCxnSpPr>
          <p:nvPr/>
        </p:nvCxnSpPr>
        <p:spPr>
          <a:xfrm flipV="1">
            <a:off x="6277680" y="3267117"/>
            <a:ext cx="388667" cy="1476"/>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AE8E881-86D8-41A9-8686-26D66A4B7276}"/>
              </a:ext>
            </a:extLst>
          </p:cNvPr>
          <p:cNvCxnSpPr>
            <a:cxnSpLocks/>
            <a:stCxn id="121" idx="0"/>
            <a:endCxn id="70" idx="2"/>
          </p:cNvCxnSpPr>
          <p:nvPr/>
        </p:nvCxnSpPr>
        <p:spPr>
          <a:xfrm flipV="1">
            <a:off x="10855276" y="3532881"/>
            <a:ext cx="2311" cy="365607"/>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0DF02DAF-88EA-4030-8E8E-C0B6801F5041}"/>
              </a:ext>
            </a:extLst>
          </p:cNvPr>
          <p:cNvSpPr/>
          <p:nvPr/>
        </p:nvSpPr>
        <p:spPr bwMode="gray">
          <a:xfrm>
            <a:off x="323591" y="3032593"/>
            <a:ext cx="1256608" cy="486524"/>
          </a:xfrm>
          <a:prstGeom prst="roundRect">
            <a:avLst/>
          </a:prstGeom>
          <a:noFill/>
          <a:ln w="25400" algn="ctr">
            <a:solidFill>
              <a:schemeClr val="accent5"/>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5"/>
                </a:solidFill>
                <a:effectLst/>
                <a:uLnTx/>
                <a:uFillTx/>
                <a:latin typeface="Arial"/>
                <a:ea typeface="Arial Unicode MS" pitchFamily="34" charset="-128"/>
                <a:cs typeface="+mn-cs"/>
              </a:rPr>
              <a:t>Select Process Context</a:t>
            </a:r>
          </a:p>
        </p:txBody>
      </p:sp>
      <p:cxnSp>
        <p:nvCxnSpPr>
          <p:cNvPr id="137" name="Straight Arrow Connector 136">
            <a:extLst>
              <a:ext uri="{FF2B5EF4-FFF2-40B4-BE49-F238E27FC236}">
                <a16:creationId xmlns:a16="http://schemas.microsoft.com/office/drawing/2014/main" id="{63723B12-2C52-4DC7-B5B0-93BE86A4DE32}"/>
              </a:ext>
            </a:extLst>
          </p:cNvPr>
          <p:cNvCxnSpPr>
            <a:cxnSpLocks/>
            <a:stCxn id="136" idx="3"/>
            <a:endCxn id="71" idx="1"/>
          </p:cNvCxnSpPr>
          <p:nvPr/>
        </p:nvCxnSpPr>
        <p:spPr>
          <a:xfrm>
            <a:off x="1580199" y="3275855"/>
            <a:ext cx="284153" cy="3906"/>
          </a:xfrm>
          <a:prstGeom prst="straightConnector1">
            <a:avLst/>
          </a:prstGeom>
          <a:ln w="254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3CFBA2-6814-4259-9B58-6CEAE887F7D5}"/>
              </a:ext>
            </a:extLst>
          </p:cNvPr>
          <p:cNvCxnSpPr>
            <a:cxnSpLocks/>
            <a:stCxn id="127" idx="3"/>
            <a:endCxn id="119" idx="1"/>
          </p:cNvCxnSpPr>
          <p:nvPr/>
        </p:nvCxnSpPr>
        <p:spPr>
          <a:xfrm>
            <a:off x="7937187" y="4131639"/>
            <a:ext cx="276182"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9D4E335-4C14-4B0B-88B1-751275B92E23}"/>
              </a:ext>
            </a:extLst>
          </p:cNvPr>
          <p:cNvCxnSpPr>
            <a:cxnSpLocks/>
            <a:stCxn id="72" idx="3"/>
            <a:endCxn id="85" idx="1"/>
          </p:cNvCxnSpPr>
          <p:nvPr/>
        </p:nvCxnSpPr>
        <p:spPr>
          <a:xfrm flipV="1">
            <a:off x="6277681" y="5000917"/>
            <a:ext cx="44857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1712582-9AF0-4034-95A6-C151B2F1CB4D}"/>
              </a:ext>
            </a:extLst>
          </p:cNvPr>
          <p:cNvSpPr/>
          <p:nvPr/>
        </p:nvSpPr>
        <p:spPr bwMode="gray">
          <a:xfrm>
            <a:off x="7964560" y="1809549"/>
            <a:ext cx="3907023" cy="1855115"/>
          </a:xfrm>
          <a:prstGeom prst="rect">
            <a:avLst/>
          </a:prstGeom>
          <a:solidFill>
            <a:schemeClr val="bg1">
              <a:alpha val="82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0" name="Flowchart: Connector 139">
            <a:extLst>
              <a:ext uri="{FF2B5EF4-FFF2-40B4-BE49-F238E27FC236}">
                <a16:creationId xmlns:a16="http://schemas.microsoft.com/office/drawing/2014/main" id="{A79AE932-5C6A-4DFD-8895-95D3B4AB4002}"/>
              </a:ext>
            </a:extLst>
          </p:cNvPr>
          <p:cNvSpPr/>
          <p:nvPr/>
        </p:nvSpPr>
        <p:spPr bwMode="gray">
          <a:xfrm>
            <a:off x="7802975" y="2905971"/>
            <a:ext cx="216000" cy="216000"/>
          </a:xfrm>
          <a:prstGeom prst="flowChartConnector">
            <a:avLst/>
          </a:prstGeom>
          <a:solidFill>
            <a:schemeClr val="accent6"/>
          </a:solidFill>
          <a:ln>
            <a:solidFill>
              <a:schemeClr val="tx2">
                <a:lumMod val="75000"/>
              </a:schemeClr>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46" name="Rectangle 45">
            <a:extLst>
              <a:ext uri="{FF2B5EF4-FFF2-40B4-BE49-F238E27FC236}">
                <a16:creationId xmlns:a16="http://schemas.microsoft.com/office/drawing/2014/main" id="{A6CBBACB-FC90-4EF3-8AE6-FFBE7FB9692A}"/>
              </a:ext>
            </a:extLst>
          </p:cNvPr>
          <p:cNvSpPr/>
          <p:nvPr/>
        </p:nvSpPr>
        <p:spPr bwMode="gray">
          <a:xfrm>
            <a:off x="9723156" y="3664664"/>
            <a:ext cx="1926528" cy="1855115"/>
          </a:xfrm>
          <a:prstGeom prst="rect">
            <a:avLst/>
          </a:prstGeom>
          <a:solidFill>
            <a:schemeClr val="bg1">
              <a:alpha val="82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84362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B2FD-1757-47BA-8206-A621562AE185}"/>
              </a:ext>
            </a:extLst>
          </p:cNvPr>
          <p:cNvSpPr>
            <a:spLocks noGrp="1"/>
          </p:cNvSpPr>
          <p:nvPr>
            <p:ph type="title"/>
          </p:nvPr>
        </p:nvSpPr>
        <p:spPr>
          <a:xfrm>
            <a:off x="504001" y="504000"/>
            <a:ext cx="11186476" cy="615553"/>
          </a:xfrm>
        </p:spPr>
        <p:txBody>
          <a:bodyPr/>
          <a:lstStyle/>
          <a:p>
            <a:r>
              <a:rPr lang="en-US"/>
              <a:t>Traceability for Requirements view – Ready for Test</a:t>
            </a:r>
            <a:br>
              <a:rPr lang="en-US"/>
            </a:br>
            <a:endParaRPr lang="en-US" sz="1600" b="0">
              <a:cs typeface="Arial"/>
            </a:endParaRPr>
          </a:p>
        </p:txBody>
      </p:sp>
      <p:sp>
        <p:nvSpPr>
          <p:cNvPr id="43" name="Text Placeholder">
            <a:extLst>
              <a:ext uri="{FF2B5EF4-FFF2-40B4-BE49-F238E27FC236}">
                <a16:creationId xmlns:a16="http://schemas.microsoft.com/office/drawing/2014/main" id="{D61B990C-E8AD-4860-A645-AD3703879C75}"/>
              </a:ext>
            </a:extLst>
          </p:cNvPr>
          <p:cNvSpPr txBox="1">
            <a:spLocks/>
          </p:cNvSpPr>
          <p:nvPr/>
        </p:nvSpPr>
        <p:spPr bwMode="gray">
          <a:xfrm>
            <a:off x="8176902" y="1251118"/>
            <a:ext cx="3711328" cy="3996127"/>
          </a:xfrm>
          <a:prstGeom prst="rect">
            <a:avLst/>
          </a:prstGeom>
        </p:spPr>
        <p:txBody>
          <a:bodyPr lIns="91440" tIns="45720" rIns="91440" bIns="45720" anchor="t"/>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a:t>Selection Criteria</a:t>
            </a:r>
          </a:p>
          <a:p>
            <a:pPr marL="179705" lvl="1" indent="-179705"/>
            <a:r>
              <a:rPr lang="en-US" sz="1400" kern="0">
                <a:ea typeface="Arial Unicode MS"/>
                <a:cs typeface="Arial Unicode MS"/>
              </a:rPr>
              <a:t>Requirement Status = In Realization</a:t>
            </a:r>
          </a:p>
          <a:p>
            <a:pPr marL="179705" lvl="1" indent="-179705"/>
            <a:r>
              <a:rPr lang="en-US" sz="1400" kern="0">
                <a:ea typeface="Arial Unicode MS"/>
                <a:cs typeface="Arial Unicode MS"/>
              </a:rPr>
              <a:t>Test Preparation = All test cases with same status: Prepared</a:t>
            </a:r>
          </a:p>
          <a:p>
            <a:pPr marL="179705" lvl="1" indent="-179705"/>
            <a:r>
              <a:rPr lang="en-US" sz="1400" kern="0">
                <a:ea typeface="Arial Unicode MS"/>
                <a:cs typeface="Arial Unicode MS"/>
              </a:rPr>
              <a:t>User Story Status = All user stories with same status: Done</a:t>
            </a:r>
          </a:p>
          <a:p>
            <a:r>
              <a:rPr lang="en-US" sz="1600" kern="0">
                <a:ea typeface="Arial Unicode MS"/>
                <a:cs typeface="Arial Unicode MS"/>
              </a:rPr>
              <a:t>Action to be performed</a:t>
            </a:r>
          </a:p>
          <a:p>
            <a:pPr marL="179705" lvl="1" indent="-179705"/>
            <a:r>
              <a:rPr lang="en-US" sz="1400" kern="0">
                <a:ea typeface="Arial Unicode MS"/>
                <a:cs typeface="Arial Unicode MS"/>
              </a:rPr>
              <a:t>Navigate to Feature and deploy to QAS</a:t>
            </a:r>
          </a:p>
          <a:p>
            <a:pPr marL="179705" lvl="1" indent="-179705"/>
            <a:r>
              <a:rPr lang="en-US" sz="1400" kern="0">
                <a:ea typeface="Arial Unicode MS"/>
                <a:cs typeface="Arial Unicode MS"/>
              </a:rPr>
              <a:t>Set Requirement Status “To Be Tested”</a:t>
            </a:r>
          </a:p>
          <a:p>
            <a:pPr marL="179705" lvl="1" indent="-179705"/>
            <a:r>
              <a:rPr lang="en-US" sz="1400" kern="0">
                <a:ea typeface="Arial Unicode MS"/>
                <a:cs typeface="Arial Unicode MS"/>
              </a:rPr>
              <a:t>Start test execution</a:t>
            </a:r>
            <a:endParaRPr lang="en-US" sz="1400" kern="0">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6EA7B098-7CFD-4B7B-B92B-DFE6ECB74AE4}"/>
              </a:ext>
            </a:extLst>
          </p:cNvPr>
          <p:cNvSpPr/>
          <p:nvPr/>
        </p:nvSpPr>
        <p:spPr bwMode="gray">
          <a:xfrm>
            <a:off x="5412913" y="5141357"/>
            <a:ext cx="620564" cy="211776"/>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4" name="Rectangle 33">
            <a:extLst>
              <a:ext uri="{FF2B5EF4-FFF2-40B4-BE49-F238E27FC236}">
                <a16:creationId xmlns:a16="http://schemas.microsoft.com/office/drawing/2014/main" id="{FDDF6E17-4AA6-489A-95D5-F74CC724FF54}"/>
              </a:ext>
            </a:extLst>
          </p:cNvPr>
          <p:cNvSpPr/>
          <p:nvPr/>
        </p:nvSpPr>
        <p:spPr bwMode="gray">
          <a:xfrm>
            <a:off x="5346482" y="5488604"/>
            <a:ext cx="620564" cy="211776"/>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5" name="Rectangle 34">
            <a:extLst>
              <a:ext uri="{FF2B5EF4-FFF2-40B4-BE49-F238E27FC236}">
                <a16:creationId xmlns:a16="http://schemas.microsoft.com/office/drawing/2014/main" id="{64A4619B-E49C-4581-A146-364DCB00D30F}"/>
              </a:ext>
            </a:extLst>
          </p:cNvPr>
          <p:cNvSpPr/>
          <p:nvPr/>
        </p:nvSpPr>
        <p:spPr bwMode="gray">
          <a:xfrm>
            <a:off x="5381651" y="5921302"/>
            <a:ext cx="620564" cy="211776"/>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E41AA9C0-9F06-4057-AFC7-B2C2ADD1BFAA}"/>
              </a:ext>
            </a:extLst>
          </p:cNvPr>
          <p:cNvPicPr>
            <a:picLocks noChangeAspect="1"/>
          </p:cNvPicPr>
          <p:nvPr/>
        </p:nvPicPr>
        <p:blipFill>
          <a:blip r:embed="rId2"/>
          <a:stretch>
            <a:fillRect/>
          </a:stretch>
        </p:blipFill>
        <p:spPr>
          <a:xfrm>
            <a:off x="306945" y="2789763"/>
            <a:ext cx="7866956" cy="2351594"/>
          </a:xfrm>
          <a:prstGeom prst="rect">
            <a:avLst/>
          </a:prstGeom>
        </p:spPr>
      </p:pic>
    </p:spTree>
    <p:extLst>
      <p:ext uri="{BB962C8B-B14F-4D97-AF65-F5344CB8AC3E}">
        <p14:creationId xmlns:p14="http://schemas.microsoft.com/office/powerpoint/2010/main" val="1028769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AF6-8365-48A5-A64B-B7165BA81D1F}"/>
              </a:ext>
            </a:extLst>
          </p:cNvPr>
          <p:cNvSpPr>
            <a:spLocks noGrp="1"/>
          </p:cNvSpPr>
          <p:nvPr>
            <p:ph type="title"/>
          </p:nvPr>
        </p:nvSpPr>
        <p:spPr>
          <a:xfrm>
            <a:off x="504001" y="504000"/>
            <a:ext cx="11186476" cy="1107996"/>
          </a:xfrm>
        </p:spPr>
        <p:txBody>
          <a:bodyPr/>
          <a:lstStyle/>
          <a:p>
            <a:r>
              <a:rPr lang="en-US"/>
              <a:t>E2E Implementation Process – Ready for Deployment</a:t>
            </a:r>
            <a:br>
              <a:rPr lang="en-US"/>
            </a:br>
            <a:br>
              <a:rPr lang="en-US"/>
            </a:br>
            <a:endParaRPr lang="en-US"/>
          </a:p>
        </p:txBody>
      </p:sp>
      <p:sp>
        <p:nvSpPr>
          <p:cNvPr id="70" name="Rectangle: Rounded Corners 69">
            <a:extLst>
              <a:ext uri="{FF2B5EF4-FFF2-40B4-BE49-F238E27FC236}">
                <a16:creationId xmlns:a16="http://schemas.microsoft.com/office/drawing/2014/main" id="{02156D54-1698-4C9F-8D08-C7B303619658}"/>
              </a:ext>
            </a:extLst>
          </p:cNvPr>
          <p:cNvSpPr/>
          <p:nvPr/>
        </p:nvSpPr>
        <p:spPr bwMode="gray">
          <a:xfrm>
            <a:off x="10230366" y="3028881"/>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Confirm Requirement</a:t>
            </a:r>
          </a:p>
        </p:txBody>
      </p:sp>
      <p:sp>
        <p:nvSpPr>
          <p:cNvPr id="71" name="Rectangle: Rounded Corners 70">
            <a:extLst>
              <a:ext uri="{FF2B5EF4-FFF2-40B4-BE49-F238E27FC236}">
                <a16:creationId xmlns:a16="http://schemas.microsoft.com/office/drawing/2014/main" id="{16126046-042C-43C3-BFA2-4EE7C24835DB}"/>
              </a:ext>
            </a:extLst>
          </p:cNvPr>
          <p:cNvSpPr/>
          <p:nvPr/>
        </p:nvSpPr>
        <p:spPr bwMode="gray">
          <a:xfrm>
            <a:off x="1864352" y="3027761"/>
            <a:ext cx="1133871" cy="504000"/>
          </a:xfrm>
          <a:prstGeom prst="roundRect">
            <a:avLst/>
          </a:prstGeom>
          <a:no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Create Requirement</a:t>
            </a:r>
          </a:p>
        </p:txBody>
      </p:sp>
      <p:sp>
        <p:nvSpPr>
          <p:cNvPr id="72" name="Rectangle: Rounded Corners 71">
            <a:extLst>
              <a:ext uri="{FF2B5EF4-FFF2-40B4-BE49-F238E27FC236}">
                <a16:creationId xmlns:a16="http://schemas.microsoft.com/office/drawing/2014/main" id="{48A87B46-B959-45A2-8DD1-C9403C49BF0A}"/>
              </a:ext>
            </a:extLst>
          </p:cNvPr>
          <p:cNvSpPr/>
          <p:nvPr/>
        </p:nvSpPr>
        <p:spPr bwMode="gray">
          <a:xfrm>
            <a:off x="4928923" y="4712887"/>
            <a:ext cx="1348758"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Arial Unicode MS" pitchFamily="34" charset="-128"/>
              </a:rPr>
              <a:t>Create/Plan User Stories for Developments</a:t>
            </a:r>
          </a:p>
        </p:txBody>
      </p:sp>
      <p:sp>
        <p:nvSpPr>
          <p:cNvPr id="73" name="Rectangle: Rounded Corners 72">
            <a:extLst>
              <a:ext uri="{FF2B5EF4-FFF2-40B4-BE49-F238E27FC236}">
                <a16:creationId xmlns:a16="http://schemas.microsoft.com/office/drawing/2014/main" id="{C5153047-00F5-4454-A98F-43786C56A55A}"/>
              </a:ext>
            </a:extLst>
          </p:cNvPr>
          <p:cNvSpPr/>
          <p:nvPr/>
        </p:nvSpPr>
        <p:spPr bwMode="gray">
          <a:xfrm>
            <a:off x="5064723" y="1435559"/>
            <a:ext cx="1384296"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Create Project</a:t>
            </a:r>
            <a:b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b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Tasks (optional)</a:t>
            </a:r>
          </a:p>
        </p:txBody>
      </p:sp>
      <p:cxnSp>
        <p:nvCxnSpPr>
          <p:cNvPr id="77" name="Straight Arrow Connector 76">
            <a:extLst>
              <a:ext uri="{FF2B5EF4-FFF2-40B4-BE49-F238E27FC236}">
                <a16:creationId xmlns:a16="http://schemas.microsoft.com/office/drawing/2014/main" id="{7F169E17-B051-4677-A35E-31057F7084B5}"/>
              </a:ext>
            </a:extLst>
          </p:cNvPr>
          <p:cNvCxnSpPr>
            <a:cxnSpLocks/>
            <a:stCxn id="71" idx="3"/>
            <a:endCxn id="124" idx="1"/>
          </p:cNvCxnSpPr>
          <p:nvPr/>
        </p:nvCxnSpPr>
        <p:spPr>
          <a:xfrm>
            <a:off x="2998223" y="3279761"/>
            <a:ext cx="290093" cy="0"/>
          </a:xfrm>
          <a:prstGeom prst="straightConnector1">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6CFED55-2D92-42A5-ADDD-743162A6191B}"/>
              </a:ext>
            </a:extLst>
          </p:cNvPr>
          <p:cNvSpPr/>
          <p:nvPr/>
        </p:nvSpPr>
        <p:spPr bwMode="gray">
          <a:xfrm>
            <a:off x="4928923" y="5612656"/>
            <a:ext cx="1348758"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Create Sub-tasks for User Stories</a:t>
            </a:r>
          </a:p>
        </p:txBody>
      </p:sp>
      <p:cxnSp>
        <p:nvCxnSpPr>
          <p:cNvPr id="80" name="Straight Arrow Connector 79">
            <a:extLst>
              <a:ext uri="{FF2B5EF4-FFF2-40B4-BE49-F238E27FC236}">
                <a16:creationId xmlns:a16="http://schemas.microsoft.com/office/drawing/2014/main" id="{C9EB1FE7-CF00-45CC-B245-442F946A0E5A}"/>
              </a:ext>
            </a:extLst>
          </p:cNvPr>
          <p:cNvCxnSpPr>
            <a:cxnSpLocks/>
            <a:stCxn id="72" idx="2"/>
            <a:endCxn id="78" idx="0"/>
          </p:cNvCxnSpPr>
          <p:nvPr/>
        </p:nvCxnSpPr>
        <p:spPr>
          <a:xfrm>
            <a:off x="5603302" y="5303306"/>
            <a:ext cx="0" cy="30935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DBA9E3D2-B512-4BB6-B6BA-CAC0BDDDA5B8}"/>
              </a:ext>
            </a:extLst>
          </p:cNvPr>
          <p:cNvSpPr/>
          <p:nvPr/>
        </p:nvSpPr>
        <p:spPr bwMode="gray">
          <a:xfrm>
            <a:off x="6591872" y="5606803"/>
            <a:ext cx="1502971" cy="590419"/>
          </a:xfrm>
          <a:prstGeom prst="roundRect">
            <a:avLst/>
          </a:prstGeom>
          <a:noFill/>
          <a:ln w="25400" algn="ctr">
            <a:solidFill>
              <a:srgbClr val="006600"/>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6600"/>
                </a:solidFill>
                <a:effectLst/>
                <a:uLnTx/>
                <a:uFillTx/>
                <a:latin typeface="Arial"/>
                <a:ea typeface="Arial Unicode MS" pitchFamily="34" charset="-128"/>
                <a:cs typeface="+mn-cs"/>
              </a:rPr>
              <a:t>Process/Complete Sub-Tasks for User Stories</a:t>
            </a:r>
          </a:p>
        </p:txBody>
      </p:sp>
      <p:sp>
        <p:nvSpPr>
          <p:cNvPr id="85" name="Rectangle: Rounded Corners 84">
            <a:extLst>
              <a:ext uri="{FF2B5EF4-FFF2-40B4-BE49-F238E27FC236}">
                <a16:creationId xmlns:a16="http://schemas.microsoft.com/office/drawing/2014/main" id="{F5B2BA91-EF46-443E-B737-156B6CA5AA2F}"/>
              </a:ext>
            </a:extLst>
          </p:cNvPr>
          <p:cNvSpPr/>
          <p:nvPr/>
        </p:nvSpPr>
        <p:spPr bwMode="gray">
          <a:xfrm>
            <a:off x="6726259" y="4711001"/>
            <a:ext cx="1238301" cy="579831"/>
          </a:xfrm>
          <a:prstGeom prst="roundRect">
            <a:avLst/>
          </a:prstGeom>
          <a:noFill/>
          <a:ln w="25400" algn="ctr">
            <a:solidFill>
              <a:srgbClr val="4FB81C"/>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Process User Story</a:t>
            </a:r>
          </a:p>
        </p:txBody>
      </p:sp>
      <p:sp>
        <p:nvSpPr>
          <p:cNvPr id="86" name="Rectangle: Rounded Corners 85">
            <a:extLst>
              <a:ext uri="{FF2B5EF4-FFF2-40B4-BE49-F238E27FC236}">
                <a16:creationId xmlns:a16="http://schemas.microsoft.com/office/drawing/2014/main" id="{06DBD1A5-5BD8-4C3B-A58C-722D2DC75EBA}"/>
              </a:ext>
            </a:extLst>
          </p:cNvPr>
          <p:cNvSpPr/>
          <p:nvPr/>
        </p:nvSpPr>
        <p:spPr bwMode="gray">
          <a:xfrm>
            <a:off x="8213368" y="4712887"/>
            <a:ext cx="1238301" cy="590419"/>
          </a:xfrm>
          <a:prstGeom prst="roundRect">
            <a:avLst/>
          </a:prstGeom>
          <a:noFill/>
          <a:ln w="25400" algn="ctr">
            <a:solidFill>
              <a:schemeClr val="accent4"/>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4FB81C"/>
                </a:solidFill>
                <a:effectLst/>
                <a:uLnTx/>
                <a:uFillTx/>
                <a:latin typeface="Arial"/>
                <a:ea typeface="Arial Unicode MS" pitchFamily="34" charset="-128"/>
                <a:cs typeface="+mn-cs"/>
              </a:rPr>
              <a:t>Complete User Story</a:t>
            </a:r>
          </a:p>
        </p:txBody>
      </p:sp>
      <p:cxnSp>
        <p:nvCxnSpPr>
          <p:cNvPr id="93" name="Straight Arrow Connector 92">
            <a:extLst>
              <a:ext uri="{FF2B5EF4-FFF2-40B4-BE49-F238E27FC236}">
                <a16:creationId xmlns:a16="http://schemas.microsoft.com/office/drawing/2014/main" id="{CF38026E-5DFA-416E-9624-FF3129409FD2}"/>
              </a:ext>
            </a:extLst>
          </p:cNvPr>
          <p:cNvCxnSpPr>
            <a:cxnSpLocks/>
            <a:stCxn id="85" idx="3"/>
            <a:endCxn id="86" idx="1"/>
          </p:cNvCxnSpPr>
          <p:nvPr/>
        </p:nvCxnSpPr>
        <p:spPr>
          <a:xfrm>
            <a:off x="7964560" y="5000917"/>
            <a:ext cx="24880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038637B3-648A-45AD-9E3C-8456A0F80464}"/>
              </a:ext>
            </a:extLst>
          </p:cNvPr>
          <p:cNvSpPr/>
          <p:nvPr/>
        </p:nvSpPr>
        <p:spPr bwMode="gray">
          <a:xfrm>
            <a:off x="8213370" y="3011612"/>
            <a:ext cx="1234752" cy="50750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Execute AT/FIT</a:t>
            </a:r>
          </a:p>
        </p:txBody>
      </p:sp>
      <p:sp>
        <p:nvSpPr>
          <p:cNvPr id="96" name="Rectangle: Rounded Corners 95">
            <a:extLst>
              <a:ext uri="{FF2B5EF4-FFF2-40B4-BE49-F238E27FC236}">
                <a16:creationId xmlns:a16="http://schemas.microsoft.com/office/drawing/2014/main" id="{4732DE04-F4B8-4FDC-AA9C-2986B2E578B4}"/>
              </a:ext>
            </a:extLst>
          </p:cNvPr>
          <p:cNvSpPr/>
          <p:nvPr/>
        </p:nvSpPr>
        <p:spPr bwMode="gray">
          <a:xfrm>
            <a:off x="4907968" y="3010708"/>
            <a:ext cx="1369712" cy="515770"/>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Create / Assign AT/FIT Test Case </a:t>
            </a:r>
          </a:p>
        </p:txBody>
      </p:sp>
      <p:sp>
        <p:nvSpPr>
          <p:cNvPr id="98" name="Rectangle: Rounded Corners 97">
            <a:extLst>
              <a:ext uri="{FF2B5EF4-FFF2-40B4-BE49-F238E27FC236}">
                <a16:creationId xmlns:a16="http://schemas.microsoft.com/office/drawing/2014/main" id="{40978C1D-1DFB-4028-A20E-C26367786B1A}"/>
              </a:ext>
            </a:extLst>
          </p:cNvPr>
          <p:cNvSpPr/>
          <p:nvPr/>
        </p:nvSpPr>
        <p:spPr bwMode="gray">
          <a:xfrm>
            <a:off x="8213370" y="2107545"/>
            <a:ext cx="1238300" cy="493435"/>
          </a:xfrm>
          <a:prstGeom prst="round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F0AB00"/>
                </a:solidFill>
                <a:effectLst/>
                <a:uLnTx/>
                <a:uFillTx/>
                <a:latin typeface="Arial"/>
                <a:ea typeface="Arial Unicode MS" pitchFamily="34" charset="-128"/>
                <a:cs typeface="+mn-cs"/>
              </a:rPr>
              <a:t>Defect Process</a:t>
            </a:r>
          </a:p>
        </p:txBody>
      </p:sp>
      <p:sp>
        <p:nvSpPr>
          <p:cNvPr id="106" name="Arrow: Curved Right 105">
            <a:extLst>
              <a:ext uri="{FF2B5EF4-FFF2-40B4-BE49-F238E27FC236}">
                <a16:creationId xmlns:a16="http://schemas.microsoft.com/office/drawing/2014/main" id="{213A7D7E-A0D6-4506-A167-13B6C19023AF}"/>
              </a:ext>
            </a:extLst>
          </p:cNvPr>
          <p:cNvSpPr/>
          <p:nvPr/>
        </p:nvSpPr>
        <p:spPr bwMode="gray">
          <a:xfrm>
            <a:off x="862677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7" name="Arrow: Curved Right 106">
            <a:extLst>
              <a:ext uri="{FF2B5EF4-FFF2-40B4-BE49-F238E27FC236}">
                <a16:creationId xmlns:a16="http://schemas.microsoft.com/office/drawing/2014/main" id="{175F8C39-C8A0-4DBF-9338-FCE4846F85B3}"/>
              </a:ext>
            </a:extLst>
          </p:cNvPr>
          <p:cNvSpPr/>
          <p:nvPr/>
        </p:nvSpPr>
        <p:spPr bwMode="gray">
          <a:xfrm rot="10800000">
            <a:off x="8857511" y="2626460"/>
            <a:ext cx="140733" cy="379499"/>
          </a:xfrm>
          <a:prstGeom prst="curvedRightArrow">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cxnSp>
        <p:nvCxnSpPr>
          <p:cNvPr id="108" name="Straight Arrow Connector 98">
            <a:extLst>
              <a:ext uri="{FF2B5EF4-FFF2-40B4-BE49-F238E27FC236}">
                <a16:creationId xmlns:a16="http://schemas.microsoft.com/office/drawing/2014/main" id="{105FFB59-FC59-476F-BF5D-45968E82DAD3}"/>
              </a:ext>
            </a:extLst>
          </p:cNvPr>
          <p:cNvCxnSpPr>
            <a:cxnSpLocks/>
            <a:stCxn id="95" idx="3"/>
            <a:endCxn id="121" idx="1"/>
          </p:cNvCxnSpPr>
          <p:nvPr/>
        </p:nvCxnSpPr>
        <p:spPr>
          <a:xfrm>
            <a:off x="9448122" y="3265365"/>
            <a:ext cx="733875" cy="889256"/>
          </a:xfrm>
          <a:prstGeom prst="bentConnector3">
            <a:avLst>
              <a:gd name="adj1" fmla="val 50000"/>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4A2642F-8768-4778-A395-EFB4C5FCCF27}"/>
              </a:ext>
            </a:extLst>
          </p:cNvPr>
          <p:cNvCxnSpPr>
            <a:cxnSpLocks/>
            <a:stCxn id="124" idx="3"/>
            <a:endCxn id="73" idx="1"/>
          </p:cNvCxnSpPr>
          <p:nvPr/>
        </p:nvCxnSpPr>
        <p:spPr>
          <a:xfrm flipV="1">
            <a:off x="4393708" y="1682277"/>
            <a:ext cx="671015" cy="1597484"/>
          </a:xfrm>
          <a:prstGeom prst="bentConnector3">
            <a:avLst>
              <a:gd name="adj1" fmla="val 39959"/>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90A26136-DF4C-4AF9-9EEF-DFF677425AC9}"/>
              </a:ext>
            </a:extLst>
          </p:cNvPr>
          <p:cNvCxnSpPr>
            <a:cxnSpLocks/>
            <a:stCxn id="124" idx="3"/>
            <a:endCxn id="72" idx="1"/>
          </p:cNvCxnSpPr>
          <p:nvPr/>
        </p:nvCxnSpPr>
        <p:spPr>
          <a:xfrm>
            <a:off x="4393708" y="3279761"/>
            <a:ext cx="535215" cy="1728336"/>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54C11D3F-B08E-4C5A-A007-B7A180917865}"/>
              </a:ext>
            </a:extLst>
          </p:cNvPr>
          <p:cNvSpPr/>
          <p:nvPr/>
        </p:nvSpPr>
        <p:spPr bwMode="gray">
          <a:xfrm>
            <a:off x="6676162" y="1435559"/>
            <a:ext cx="1234813" cy="493435"/>
          </a:xfrm>
          <a:prstGeom prst="roundRect">
            <a:avLst/>
          </a:prstGeom>
          <a:no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0000"/>
                </a:solidFill>
                <a:effectLst/>
                <a:uLnTx/>
                <a:uFillTx/>
                <a:latin typeface="Arial"/>
                <a:ea typeface="Arial Unicode MS" pitchFamily="34" charset="-128"/>
                <a:cs typeface="+mn-cs"/>
              </a:rPr>
              <a:t>Complete Project Task</a:t>
            </a:r>
          </a:p>
        </p:txBody>
      </p:sp>
      <p:cxnSp>
        <p:nvCxnSpPr>
          <p:cNvPr id="115" name="Straight Arrow Connector 114">
            <a:extLst>
              <a:ext uri="{FF2B5EF4-FFF2-40B4-BE49-F238E27FC236}">
                <a16:creationId xmlns:a16="http://schemas.microsoft.com/office/drawing/2014/main" id="{DEE854BA-FDCF-43ED-AF7B-0E4671AB9EC8}"/>
              </a:ext>
            </a:extLst>
          </p:cNvPr>
          <p:cNvCxnSpPr>
            <a:cxnSpLocks/>
            <a:stCxn id="73" idx="3"/>
            <a:endCxn id="114" idx="1"/>
          </p:cNvCxnSpPr>
          <p:nvPr/>
        </p:nvCxnSpPr>
        <p:spPr>
          <a:xfrm>
            <a:off x="6449019" y="1682277"/>
            <a:ext cx="22714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2AED32BA-8182-4E64-8495-1243BBCD25EC}"/>
              </a:ext>
            </a:extLst>
          </p:cNvPr>
          <p:cNvSpPr/>
          <p:nvPr/>
        </p:nvSpPr>
        <p:spPr bwMode="gray">
          <a:xfrm>
            <a:off x="8213369" y="3876179"/>
            <a:ext cx="1238299"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QAS</a:t>
            </a:r>
          </a:p>
        </p:txBody>
      </p:sp>
      <p:cxnSp>
        <p:nvCxnSpPr>
          <p:cNvPr id="120" name="Straight Arrow Connector 51">
            <a:extLst>
              <a:ext uri="{FF2B5EF4-FFF2-40B4-BE49-F238E27FC236}">
                <a16:creationId xmlns:a16="http://schemas.microsoft.com/office/drawing/2014/main" id="{4B7DEDA6-FB48-4BA5-9202-6DB0234B83AD}"/>
              </a:ext>
            </a:extLst>
          </p:cNvPr>
          <p:cNvCxnSpPr>
            <a:cxnSpLocks/>
            <a:stCxn id="86" idx="0"/>
            <a:endCxn id="127" idx="2"/>
          </p:cNvCxnSpPr>
          <p:nvPr/>
        </p:nvCxnSpPr>
        <p:spPr>
          <a:xfrm rot="16200000" flipV="1">
            <a:off x="7913608" y="3793976"/>
            <a:ext cx="325115" cy="1512708"/>
          </a:xfrm>
          <a:prstGeom prst="bentConnector3">
            <a:avLst>
              <a:gd name="adj1" fmla="val 50000"/>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60173757-D20C-47DF-AE2D-6BB2233E61D3}"/>
              </a:ext>
            </a:extLst>
          </p:cNvPr>
          <p:cNvSpPr/>
          <p:nvPr/>
        </p:nvSpPr>
        <p:spPr bwMode="gray">
          <a:xfrm>
            <a:off x="10181997" y="3898488"/>
            <a:ext cx="13465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Deployment to PRD</a:t>
            </a:r>
          </a:p>
        </p:txBody>
      </p:sp>
      <p:cxnSp>
        <p:nvCxnSpPr>
          <p:cNvPr id="122" name="Straight Arrow Connector 121">
            <a:extLst>
              <a:ext uri="{FF2B5EF4-FFF2-40B4-BE49-F238E27FC236}">
                <a16:creationId xmlns:a16="http://schemas.microsoft.com/office/drawing/2014/main" id="{339B19EF-E3E1-45F4-84C5-A061B270239A}"/>
              </a:ext>
            </a:extLst>
          </p:cNvPr>
          <p:cNvCxnSpPr>
            <a:cxnSpLocks/>
            <a:stCxn id="81" idx="0"/>
            <a:endCxn id="85" idx="2"/>
          </p:cNvCxnSpPr>
          <p:nvPr/>
        </p:nvCxnSpPr>
        <p:spPr>
          <a:xfrm flipV="1">
            <a:off x="7343358" y="5290832"/>
            <a:ext cx="2052" cy="315971"/>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4922531-2EB0-4B07-89A8-0BE017881EDF}"/>
              </a:ext>
            </a:extLst>
          </p:cNvPr>
          <p:cNvCxnSpPr>
            <a:cxnSpLocks/>
            <a:stCxn id="78" idx="3"/>
            <a:endCxn id="81" idx="1"/>
          </p:cNvCxnSpPr>
          <p:nvPr/>
        </p:nvCxnSpPr>
        <p:spPr>
          <a:xfrm flipV="1">
            <a:off x="6277681" y="5902013"/>
            <a:ext cx="314191" cy="5853"/>
          </a:xfrm>
          <a:prstGeom prst="straightConnector1">
            <a:avLst/>
          </a:prstGeom>
          <a:ln w="254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F30B4365-D70A-4992-AF2A-F126B5639369}"/>
              </a:ext>
            </a:extLst>
          </p:cNvPr>
          <p:cNvSpPr/>
          <p:nvPr/>
        </p:nvSpPr>
        <p:spPr bwMode="gray">
          <a:xfrm>
            <a:off x="3288316" y="3027761"/>
            <a:ext cx="110539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Approval of Requirement</a:t>
            </a:r>
          </a:p>
        </p:txBody>
      </p:sp>
      <p:cxnSp>
        <p:nvCxnSpPr>
          <p:cNvPr id="125" name="Connector: Elbow 124">
            <a:extLst>
              <a:ext uri="{FF2B5EF4-FFF2-40B4-BE49-F238E27FC236}">
                <a16:creationId xmlns:a16="http://schemas.microsoft.com/office/drawing/2014/main" id="{EF6DB9AF-D3E2-4363-AF25-83DF6466E7A5}"/>
              </a:ext>
            </a:extLst>
          </p:cNvPr>
          <p:cNvCxnSpPr>
            <a:cxnSpLocks/>
            <a:stCxn id="119" idx="0"/>
            <a:endCxn id="132" idx="2"/>
          </p:cNvCxnSpPr>
          <p:nvPr/>
        </p:nvCxnSpPr>
        <p:spPr>
          <a:xfrm rot="16200000" flipV="1">
            <a:off x="7884513" y="2928172"/>
            <a:ext cx="357062" cy="1538951"/>
          </a:xfrm>
          <a:prstGeom prst="bentConnector3">
            <a:avLst>
              <a:gd name="adj1" fmla="val 50000"/>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A1A0A7F7-F51F-4EDB-BD6F-313452C0D36E}"/>
              </a:ext>
            </a:extLst>
          </p:cNvPr>
          <p:cNvSpPr/>
          <p:nvPr/>
        </p:nvSpPr>
        <p:spPr bwMode="gray">
          <a:xfrm>
            <a:off x="4928922" y="3876179"/>
            <a:ext cx="1348758"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Create</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Feature</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sp>
        <p:nvSpPr>
          <p:cNvPr id="127" name="Rectangle: Rounded Corners 126">
            <a:extLst>
              <a:ext uri="{FF2B5EF4-FFF2-40B4-BE49-F238E27FC236}">
                <a16:creationId xmlns:a16="http://schemas.microsoft.com/office/drawing/2014/main" id="{8E861DAC-B4F2-4C3E-B084-973756C77370}"/>
              </a:ext>
            </a:extLst>
          </p:cNvPr>
          <p:cNvSpPr/>
          <p:nvPr/>
        </p:nvSpPr>
        <p:spPr bwMode="gray">
          <a:xfrm>
            <a:off x="6702435" y="3875506"/>
            <a:ext cx="1234752" cy="512266"/>
          </a:xfrm>
          <a:prstGeom prst="roundRect">
            <a:avLst/>
          </a:prstGeom>
          <a:no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rPr>
              <a:t>Assign</a:t>
            </a:r>
            <a:r>
              <a:rPr kumimoji="0" lang="en-US" sz="1200" b="0" i="0" u="none" strike="noStrike" kern="0" cap="none" spc="0" normalizeH="0" noProof="0">
                <a:ln>
                  <a:noFill/>
                </a:ln>
                <a:solidFill>
                  <a:srgbClr val="008FD3"/>
                </a:solidFill>
                <a:effectLst/>
                <a:uLnTx/>
                <a:uFillTx/>
                <a:latin typeface="Arial"/>
                <a:ea typeface="Arial Unicode MS" pitchFamily="34" charset="-128"/>
                <a:cs typeface="+mn-cs"/>
              </a:rPr>
              <a:t> Transport</a:t>
            </a:r>
            <a:endParaRPr kumimoji="0" lang="en-US" sz="1200" b="0" i="0" u="none" strike="noStrike" kern="0" cap="none" spc="0" normalizeH="0" baseline="0" noProof="0">
              <a:ln>
                <a:noFill/>
              </a:ln>
              <a:solidFill>
                <a:srgbClr val="008FD3"/>
              </a:solidFill>
              <a:effectLst/>
              <a:uLnTx/>
              <a:uFillTx/>
              <a:latin typeface="Arial"/>
              <a:ea typeface="Arial Unicode MS" pitchFamily="34" charset="-128"/>
              <a:cs typeface="+mn-cs"/>
            </a:endParaRPr>
          </a:p>
        </p:txBody>
      </p:sp>
      <p:cxnSp>
        <p:nvCxnSpPr>
          <p:cNvPr id="128" name="Connector: Elbow 127">
            <a:extLst>
              <a:ext uri="{FF2B5EF4-FFF2-40B4-BE49-F238E27FC236}">
                <a16:creationId xmlns:a16="http://schemas.microsoft.com/office/drawing/2014/main" id="{719B36C9-37A5-43F6-B875-392D006736D6}"/>
              </a:ext>
            </a:extLst>
          </p:cNvPr>
          <p:cNvCxnSpPr>
            <a:cxnSpLocks/>
            <a:stCxn id="124" idx="3"/>
            <a:endCxn id="126" idx="1"/>
          </p:cNvCxnSpPr>
          <p:nvPr/>
        </p:nvCxnSpPr>
        <p:spPr>
          <a:xfrm>
            <a:off x="4393708" y="3279761"/>
            <a:ext cx="535214" cy="852551"/>
          </a:xfrm>
          <a:prstGeom prst="bentConnector3">
            <a:avLst>
              <a:gd name="adj1" fmla="val 50000"/>
            </a:avLst>
          </a:prstGeom>
          <a:ln w="25400">
            <a:solidFill>
              <a:srgbClr val="970A8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B840C9F-E068-426C-B5A9-0A69D162EE41}"/>
              </a:ext>
            </a:extLst>
          </p:cNvPr>
          <p:cNvCxnSpPr>
            <a:cxnSpLocks/>
            <a:stCxn id="126" idx="3"/>
            <a:endCxn id="127" idx="1"/>
          </p:cNvCxnSpPr>
          <p:nvPr/>
        </p:nvCxnSpPr>
        <p:spPr>
          <a:xfrm flipV="1">
            <a:off x="6277680" y="4131639"/>
            <a:ext cx="424755"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5DC70A2E-AFDC-45D4-815F-50C0D179B2A5}"/>
              </a:ext>
            </a:extLst>
          </p:cNvPr>
          <p:cNvCxnSpPr>
            <a:cxnSpLocks/>
            <a:stCxn id="114" idx="2"/>
            <a:endCxn id="132" idx="0"/>
          </p:cNvCxnSpPr>
          <p:nvPr/>
        </p:nvCxnSpPr>
        <p:spPr>
          <a:xfrm rot="5400000">
            <a:off x="6750508" y="2472055"/>
            <a:ext cx="1086123" cy="1"/>
          </a:xfrm>
          <a:prstGeom prst="bentConnector3">
            <a:avLst>
              <a:gd name="adj1" fmla="val 50000"/>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BA1B6E1-6CCF-48B2-A2F7-4984C88F2376}"/>
              </a:ext>
            </a:extLst>
          </p:cNvPr>
          <p:cNvCxnSpPr>
            <a:cxnSpLocks/>
            <a:stCxn id="132" idx="3"/>
            <a:endCxn id="95" idx="1"/>
          </p:cNvCxnSpPr>
          <p:nvPr/>
        </p:nvCxnSpPr>
        <p:spPr>
          <a:xfrm flipV="1">
            <a:off x="7920789" y="3265365"/>
            <a:ext cx="292581" cy="1752"/>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7BDEB62F-78A3-44B2-BCCA-0AA4139F89DE}"/>
              </a:ext>
            </a:extLst>
          </p:cNvPr>
          <p:cNvSpPr/>
          <p:nvPr/>
        </p:nvSpPr>
        <p:spPr bwMode="gray">
          <a:xfrm>
            <a:off x="6666347" y="3015117"/>
            <a:ext cx="1254442" cy="504000"/>
          </a:xfrm>
          <a:prstGeom prst="roundRect">
            <a:avLst/>
          </a:prstGeom>
          <a:solidFill>
            <a:schemeClr val="bg1"/>
          </a:solidFill>
          <a:ln w="25400" algn="ctr">
            <a:solidFill>
              <a:srgbClr val="970A82"/>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rgbClr val="970A82"/>
                </a:solidFill>
                <a:effectLst/>
                <a:uLnTx/>
                <a:uFillTx/>
                <a:latin typeface="Arial"/>
                <a:ea typeface="Arial Unicode MS" pitchFamily="34" charset="-128"/>
                <a:cs typeface="+mn-cs"/>
              </a:rPr>
              <a:t>Requirement Ready for Test</a:t>
            </a:r>
          </a:p>
        </p:txBody>
      </p:sp>
      <p:cxnSp>
        <p:nvCxnSpPr>
          <p:cNvPr id="133" name="Straight Arrow Connector 132">
            <a:extLst>
              <a:ext uri="{FF2B5EF4-FFF2-40B4-BE49-F238E27FC236}">
                <a16:creationId xmlns:a16="http://schemas.microsoft.com/office/drawing/2014/main" id="{C69E852E-C335-4BC9-9A8C-B1C31A60FFAE}"/>
              </a:ext>
            </a:extLst>
          </p:cNvPr>
          <p:cNvCxnSpPr>
            <a:cxnSpLocks/>
            <a:stCxn id="96" idx="3"/>
            <a:endCxn id="132" idx="1"/>
          </p:cNvCxnSpPr>
          <p:nvPr/>
        </p:nvCxnSpPr>
        <p:spPr>
          <a:xfrm flipV="1">
            <a:off x="6277680" y="3267117"/>
            <a:ext cx="388667" cy="1476"/>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AE8E881-86D8-41A9-8686-26D66A4B7276}"/>
              </a:ext>
            </a:extLst>
          </p:cNvPr>
          <p:cNvCxnSpPr>
            <a:cxnSpLocks/>
            <a:stCxn id="121" idx="0"/>
            <a:endCxn id="70" idx="2"/>
          </p:cNvCxnSpPr>
          <p:nvPr/>
        </p:nvCxnSpPr>
        <p:spPr>
          <a:xfrm flipV="1">
            <a:off x="10855276" y="3532881"/>
            <a:ext cx="2311" cy="365607"/>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0DF02DAF-88EA-4030-8E8E-C0B6801F5041}"/>
              </a:ext>
            </a:extLst>
          </p:cNvPr>
          <p:cNvSpPr/>
          <p:nvPr/>
        </p:nvSpPr>
        <p:spPr bwMode="gray">
          <a:xfrm>
            <a:off x="323591" y="3032593"/>
            <a:ext cx="1256608" cy="486524"/>
          </a:xfrm>
          <a:prstGeom prst="roundRect">
            <a:avLst/>
          </a:prstGeom>
          <a:noFill/>
          <a:ln w="25400" algn="ctr">
            <a:solidFill>
              <a:schemeClr val="accent5"/>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chemeClr val="accent5"/>
                </a:solidFill>
                <a:effectLst/>
                <a:uLnTx/>
                <a:uFillTx/>
                <a:latin typeface="Arial"/>
                <a:ea typeface="Arial Unicode MS" pitchFamily="34" charset="-128"/>
                <a:cs typeface="+mn-cs"/>
              </a:rPr>
              <a:t>Select Process Context</a:t>
            </a:r>
          </a:p>
        </p:txBody>
      </p:sp>
      <p:cxnSp>
        <p:nvCxnSpPr>
          <p:cNvPr id="137" name="Straight Arrow Connector 136">
            <a:extLst>
              <a:ext uri="{FF2B5EF4-FFF2-40B4-BE49-F238E27FC236}">
                <a16:creationId xmlns:a16="http://schemas.microsoft.com/office/drawing/2014/main" id="{63723B12-2C52-4DC7-B5B0-93BE86A4DE32}"/>
              </a:ext>
            </a:extLst>
          </p:cNvPr>
          <p:cNvCxnSpPr>
            <a:cxnSpLocks/>
            <a:stCxn id="136" idx="3"/>
            <a:endCxn id="71" idx="1"/>
          </p:cNvCxnSpPr>
          <p:nvPr/>
        </p:nvCxnSpPr>
        <p:spPr>
          <a:xfrm>
            <a:off x="1580199" y="3275855"/>
            <a:ext cx="284153" cy="3906"/>
          </a:xfrm>
          <a:prstGeom prst="straightConnector1">
            <a:avLst/>
          </a:prstGeom>
          <a:ln w="25400">
            <a:solidFill>
              <a:schemeClr val="accent5"/>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3CFBA2-6814-4259-9B58-6CEAE887F7D5}"/>
              </a:ext>
            </a:extLst>
          </p:cNvPr>
          <p:cNvCxnSpPr>
            <a:cxnSpLocks/>
            <a:stCxn id="127" idx="3"/>
            <a:endCxn id="119" idx="1"/>
          </p:cNvCxnSpPr>
          <p:nvPr/>
        </p:nvCxnSpPr>
        <p:spPr>
          <a:xfrm>
            <a:off x="7937187" y="4131639"/>
            <a:ext cx="276182" cy="673"/>
          </a:xfrm>
          <a:prstGeom prst="straightConnector1">
            <a:avLst/>
          </a:prstGeom>
          <a:ln w="25400">
            <a:solidFill>
              <a:schemeClr val="accent3"/>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9D4E335-4C14-4B0B-88B1-751275B92E23}"/>
              </a:ext>
            </a:extLst>
          </p:cNvPr>
          <p:cNvCxnSpPr>
            <a:cxnSpLocks/>
            <a:stCxn id="72" idx="3"/>
            <a:endCxn id="85" idx="1"/>
          </p:cNvCxnSpPr>
          <p:nvPr/>
        </p:nvCxnSpPr>
        <p:spPr>
          <a:xfrm flipV="1">
            <a:off x="6277681" y="5000917"/>
            <a:ext cx="448578" cy="7180"/>
          </a:xfrm>
          <a:prstGeom prst="straightConnector1">
            <a:avLst/>
          </a:prstGeom>
          <a:ln w="254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FCDC2DA-3D7E-4B9E-9504-6F8521F4286D}"/>
              </a:ext>
            </a:extLst>
          </p:cNvPr>
          <p:cNvSpPr/>
          <p:nvPr/>
        </p:nvSpPr>
        <p:spPr bwMode="gray">
          <a:xfrm>
            <a:off x="10149635" y="2791326"/>
            <a:ext cx="1500048" cy="2728453"/>
          </a:xfrm>
          <a:prstGeom prst="rect">
            <a:avLst/>
          </a:prstGeom>
          <a:solidFill>
            <a:schemeClr val="bg1">
              <a:alpha val="82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0" name="Flowchart: Connector 139">
            <a:extLst>
              <a:ext uri="{FF2B5EF4-FFF2-40B4-BE49-F238E27FC236}">
                <a16:creationId xmlns:a16="http://schemas.microsoft.com/office/drawing/2014/main" id="{A79AE932-5C6A-4DFD-8895-95D3B4AB4002}"/>
              </a:ext>
            </a:extLst>
          </p:cNvPr>
          <p:cNvSpPr/>
          <p:nvPr/>
        </p:nvSpPr>
        <p:spPr bwMode="gray">
          <a:xfrm>
            <a:off x="10085832" y="3788879"/>
            <a:ext cx="216000" cy="216000"/>
          </a:xfrm>
          <a:prstGeom prst="flowChartConnector">
            <a:avLst/>
          </a:prstGeom>
          <a:solidFill>
            <a:schemeClr val="accent6"/>
          </a:solidFill>
          <a:ln>
            <a:solidFill>
              <a:schemeClr val="tx2">
                <a:lumMod val="75000"/>
              </a:schemeClr>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903909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B2FD-1757-47BA-8206-A621562AE185}"/>
              </a:ext>
            </a:extLst>
          </p:cNvPr>
          <p:cNvSpPr>
            <a:spLocks noGrp="1"/>
          </p:cNvSpPr>
          <p:nvPr>
            <p:ph type="title"/>
          </p:nvPr>
        </p:nvSpPr>
        <p:spPr>
          <a:xfrm>
            <a:off x="504001" y="504000"/>
            <a:ext cx="11186476" cy="615553"/>
          </a:xfrm>
        </p:spPr>
        <p:txBody>
          <a:bodyPr/>
          <a:lstStyle/>
          <a:p>
            <a:r>
              <a:rPr lang="en-US">
                <a:ea typeface="+mj-lt"/>
                <a:cs typeface="+mj-lt"/>
              </a:rPr>
              <a:t>Traceability for Requirements</a:t>
            </a:r>
            <a:r>
              <a:rPr lang="en-US"/>
              <a:t> – Ready for Deployment</a:t>
            </a:r>
            <a:br>
              <a:rPr lang="en-US"/>
            </a:br>
            <a:endParaRPr lang="en-US" sz="1600" b="0">
              <a:cs typeface="Arial"/>
            </a:endParaRPr>
          </a:p>
        </p:txBody>
      </p:sp>
      <p:sp>
        <p:nvSpPr>
          <p:cNvPr id="43" name="Text Placeholder">
            <a:extLst>
              <a:ext uri="{FF2B5EF4-FFF2-40B4-BE49-F238E27FC236}">
                <a16:creationId xmlns:a16="http://schemas.microsoft.com/office/drawing/2014/main" id="{D61B990C-E8AD-4860-A645-AD3703879C75}"/>
              </a:ext>
            </a:extLst>
          </p:cNvPr>
          <p:cNvSpPr txBox="1">
            <a:spLocks/>
          </p:cNvSpPr>
          <p:nvPr/>
        </p:nvSpPr>
        <p:spPr bwMode="gray">
          <a:xfrm>
            <a:off x="8245326" y="1197914"/>
            <a:ext cx="3711328" cy="32994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a:t>Selection Criteria</a:t>
            </a:r>
          </a:p>
          <a:p>
            <a:pPr lvl="1"/>
            <a:r>
              <a:rPr lang="en-US" sz="1400" kern="0">
                <a:ea typeface="Arial Unicode MS" pitchFamily="34" charset="-128"/>
                <a:cs typeface="Arial Unicode MS" pitchFamily="34" charset="-128"/>
              </a:rPr>
              <a:t>Requirement Status = To Be Tested</a:t>
            </a:r>
          </a:p>
          <a:p>
            <a:pPr lvl="1"/>
            <a:r>
              <a:rPr lang="en-US" sz="1400" kern="0">
                <a:ea typeface="Arial Unicode MS" pitchFamily="34" charset="-128"/>
                <a:cs typeface="Arial Unicode MS" pitchFamily="34" charset="-128"/>
              </a:rPr>
              <a:t>Test Execution Status = All test cases with same status: Passed (only one feature)</a:t>
            </a:r>
          </a:p>
          <a:p>
            <a:pPr lvl="1"/>
            <a:r>
              <a:rPr lang="en-US" sz="1400" kern="0">
                <a:ea typeface="Arial Unicode MS" pitchFamily="34" charset="-128"/>
                <a:cs typeface="Arial Unicode MS" pitchFamily="34" charset="-128"/>
              </a:rPr>
              <a:t>User Story Status = All user stories with same status: Done</a:t>
            </a:r>
          </a:p>
          <a:p>
            <a:r>
              <a:rPr lang="en-US" sz="1600" kern="0">
                <a:ea typeface="Arial Unicode MS" pitchFamily="34" charset="-128"/>
                <a:cs typeface="Arial Unicode MS" pitchFamily="34" charset="-128"/>
              </a:rPr>
              <a:t>Action to be performed</a:t>
            </a:r>
          </a:p>
          <a:p>
            <a:pPr lvl="1"/>
            <a:r>
              <a:rPr lang="en-US" sz="1400" kern="0">
                <a:ea typeface="Arial Unicode MS" pitchFamily="34" charset="-128"/>
                <a:cs typeface="Arial Unicode MS" pitchFamily="34" charset="-128"/>
              </a:rPr>
              <a:t>Navigate to feature of requirement to set status to “Ready for Deployment”</a:t>
            </a:r>
          </a:p>
          <a:p>
            <a:pPr marL="0" lvl="1" indent="0">
              <a:buNone/>
            </a:pPr>
            <a:endParaRPr lang="en-US" sz="1400" kern="0">
              <a:ea typeface="Arial Unicode MS" pitchFamily="34" charset="-128"/>
              <a:cs typeface="Arial Unicode MS" pitchFamily="34" charset="-128"/>
            </a:endParaRPr>
          </a:p>
          <a:p>
            <a:pPr lvl="1"/>
            <a:endParaRPr lang="en-US" sz="1400"/>
          </a:p>
        </p:txBody>
      </p:sp>
      <p:pic>
        <p:nvPicPr>
          <p:cNvPr id="6" name="Picture 5">
            <a:extLst>
              <a:ext uri="{FF2B5EF4-FFF2-40B4-BE49-F238E27FC236}">
                <a16:creationId xmlns:a16="http://schemas.microsoft.com/office/drawing/2014/main" id="{EFE8C7BF-070A-43E1-B2FF-2E6211A79835}"/>
              </a:ext>
            </a:extLst>
          </p:cNvPr>
          <p:cNvPicPr>
            <a:picLocks noChangeAspect="1"/>
          </p:cNvPicPr>
          <p:nvPr/>
        </p:nvPicPr>
        <p:blipFill>
          <a:blip r:embed="rId2"/>
          <a:stretch>
            <a:fillRect/>
          </a:stretch>
        </p:blipFill>
        <p:spPr>
          <a:xfrm>
            <a:off x="238520" y="2267680"/>
            <a:ext cx="8006805" cy="2393954"/>
          </a:xfrm>
          <a:prstGeom prst="rect">
            <a:avLst/>
          </a:prstGeom>
        </p:spPr>
      </p:pic>
    </p:spTree>
    <p:extLst>
      <p:ext uri="{BB962C8B-B14F-4D97-AF65-F5344CB8AC3E}">
        <p14:creationId xmlns:p14="http://schemas.microsoft.com/office/powerpoint/2010/main" val="860077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E78E-2DF1-4D54-AED1-486F5B107A2A}"/>
              </a:ext>
            </a:extLst>
          </p:cNvPr>
          <p:cNvSpPr>
            <a:spLocks noGrp="1"/>
          </p:cNvSpPr>
          <p:nvPr>
            <p:ph type="ctrTitle"/>
          </p:nvPr>
        </p:nvSpPr>
        <p:spPr/>
        <p:txBody>
          <a:bodyPr/>
          <a:lstStyle/>
          <a:p>
            <a:r>
              <a:rPr lang="en-US" sz="5400"/>
              <a:t>Demo</a:t>
            </a:r>
          </a:p>
        </p:txBody>
      </p:sp>
      <p:sp>
        <p:nvSpPr>
          <p:cNvPr id="3" name="Subtitle 2">
            <a:extLst>
              <a:ext uri="{FF2B5EF4-FFF2-40B4-BE49-F238E27FC236}">
                <a16:creationId xmlns:a16="http://schemas.microsoft.com/office/drawing/2014/main" id="{288946D9-736A-40FE-832B-C097932E3CCE}"/>
              </a:ext>
            </a:extLst>
          </p:cNvPr>
          <p:cNvSpPr>
            <a:spLocks noGrp="1"/>
          </p:cNvSpPr>
          <p:nvPr>
            <p:ph type="subTitle" idx="1"/>
          </p:nvPr>
        </p:nvSpPr>
        <p:spPr>
          <a:xfrm>
            <a:off x="3920500" y="3644604"/>
            <a:ext cx="6789749" cy="900236"/>
          </a:xfrm>
        </p:spPr>
        <p:txBody>
          <a:bodyPr/>
          <a:lstStyle/>
          <a:p>
            <a:r>
              <a:rPr lang="en-US"/>
              <a:t>Cloud ALM Analytics</a:t>
            </a:r>
          </a:p>
        </p:txBody>
      </p:sp>
    </p:spTree>
    <p:extLst>
      <p:ext uri="{BB962C8B-B14F-4D97-AF65-F5344CB8AC3E}">
        <p14:creationId xmlns:p14="http://schemas.microsoft.com/office/powerpoint/2010/main" val="1037485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FFB8CFC-77C2-CAEB-A038-1206E27D7212}"/>
              </a:ext>
            </a:extLst>
          </p:cNvPr>
          <p:cNvPicPr>
            <a:picLocks noGrp="1" noChangeAspect="1"/>
          </p:cNvPicPr>
          <p:nvPr>
            <p:ph type="pic" sz="quarter" idx="12"/>
          </p:nvPr>
        </p:nvPicPr>
        <p:blipFill rotWithShape="1">
          <a:blip r:embed="rId2"/>
          <a:srcRect t="15343" b="42459"/>
          <a:stretch/>
        </p:blipFill>
        <p:spPr>
          <a:xfrm>
            <a:off x="1" y="3427200"/>
            <a:ext cx="12195175" cy="3430800"/>
          </a:xfrm>
        </p:spPr>
      </p:pic>
      <p:sp>
        <p:nvSpPr>
          <p:cNvPr id="3" name="Title 2">
            <a:extLst>
              <a:ext uri="{FF2B5EF4-FFF2-40B4-BE49-F238E27FC236}">
                <a16:creationId xmlns:a16="http://schemas.microsoft.com/office/drawing/2014/main" id="{6EC46871-C60A-0B74-6C0B-9FC12D31CEDB}"/>
              </a:ext>
            </a:extLst>
          </p:cNvPr>
          <p:cNvSpPr>
            <a:spLocks noGrp="1"/>
          </p:cNvSpPr>
          <p:nvPr>
            <p:ph type="ctrTitle"/>
          </p:nvPr>
        </p:nvSpPr>
        <p:spPr/>
        <p:txBody>
          <a:bodyPr/>
          <a:lstStyle/>
          <a:p>
            <a:r>
              <a:rPr lang="en-US" dirty="0"/>
              <a:t>Additional Information</a:t>
            </a:r>
          </a:p>
        </p:txBody>
      </p:sp>
    </p:spTree>
    <p:extLst>
      <p:ext uri="{BB962C8B-B14F-4D97-AF65-F5344CB8AC3E}">
        <p14:creationId xmlns:p14="http://schemas.microsoft.com/office/powerpoint/2010/main" val="4066064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3844EF70-0034-422C-BFF4-51A694BBF91F}"/>
              </a:ext>
            </a:extLst>
          </p:cNvPr>
          <p:cNvSpPr>
            <a:spLocks noGrp="1"/>
          </p:cNvSpPr>
          <p:nvPr>
            <p:ph type="body" sz="quarter" idx="13"/>
          </p:nvPr>
        </p:nvSpPr>
        <p:spPr>
          <a:xfrm>
            <a:off x="8281357" y="3802882"/>
            <a:ext cx="3434998" cy="2416763"/>
          </a:xfrm>
        </p:spPr>
        <p:txBody>
          <a:bodyPr/>
          <a:lstStyle/>
          <a:p>
            <a:r>
              <a:rPr lang="en-US" dirty="0"/>
              <a:t>Role-based usage training material</a:t>
            </a:r>
          </a:p>
          <a:p>
            <a:pPr lvl="1"/>
            <a:r>
              <a:rPr lang="en-US" dirty="0">
                <a:hlinkClick r:id="rId3"/>
              </a:rPr>
              <a:t>Role-specific training curriculum</a:t>
            </a:r>
            <a:endParaRPr lang="en-US" dirty="0"/>
          </a:p>
          <a:p>
            <a:pPr lvl="1"/>
            <a:r>
              <a:rPr lang="en-US" dirty="0">
                <a:hlinkClick r:id="rId4"/>
              </a:rPr>
              <a:t>Cloud trial system</a:t>
            </a:r>
            <a:endParaRPr lang="en-US" dirty="0"/>
          </a:p>
          <a:p>
            <a:pPr lvl="1"/>
            <a:r>
              <a:rPr lang="en-US" dirty="0">
                <a:hlinkClick r:id="rId5"/>
              </a:rPr>
              <a:t>Role-specific demos in media center</a:t>
            </a:r>
            <a:endParaRPr lang="en-US" dirty="0"/>
          </a:p>
          <a:p>
            <a:pPr lvl="1"/>
            <a:r>
              <a:rPr lang="en-US" dirty="0">
                <a:hlinkClick r:id="rId6"/>
              </a:rPr>
              <a:t>Free </a:t>
            </a:r>
            <a:r>
              <a:rPr lang="en-US" dirty="0" err="1">
                <a:hlinkClick r:id="rId6"/>
              </a:rPr>
              <a:t>openSAP</a:t>
            </a:r>
            <a:r>
              <a:rPr lang="en-US" dirty="0">
                <a:hlinkClick r:id="rId6"/>
              </a:rPr>
              <a:t> training</a:t>
            </a:r>
            <a:endParaRPr lang="en-US" dirty="0"/>
          </a:p>
        </p:txBody>
      </p:sp>
      <p:sp>
        <p:nvSpPr>
          <p:cNvPr id="10" name="Textplatzhalter 9">
            <a:extLst>
              <a:ext uri="{FF2B5EF4-FFF2-40B4-BE49-F238E27FC236}">
                <a16:creationId xmlns:a16="http://schemas.microsoft.com/office/drawing/2014/main" id="{5810E91B-E012-4B4F-BF24-BD3B522169B3}"/>
              </a:ext>
            </a:extLst>
          </p:cNvPr>
          <p:cNvSpPr>
            <a:spLocks noGrp="1"/>
          </p:cNvSpPr>
          <p:nvPr>
            <p:ph type="body" sz="quarter" idx="12"/>
          </p:nvPr>
        </p:nvSpPr>
        <p:spPr>
          <a:xfrm>
            <a:off x="4379218" y="3802882"/>
            <a:ext cx="3426585" cy="2416763"/>
          </a:xfrm>
        </p:spPr>
        <p:txBody>
          <a:bodyPr>
            <a:normAutofit lnSpcReduction="10000"/>
          </a:bodyPr>
          <a:lstStyle/>
          <a:p>
            <a:r>
              <a:rPr lang="en-US" dirty="0"/>
              <a:t>Functional &amp; Conceptual overviews</a:t>
            </a:r>
          </a:p>
          <a:p>
            <a:pPr lvl="1"/>
            <a:r>
              <a:rPr lang="en-US" dirty="0">
                <a:hlinkClick r:id="rId7"/>
              </a:rPr>
              <a:t>S/4HANA Conversion Project Support</a:t>
            </a:r>
            <a:endParaRPr lang="en-US" dirty="0">
              <a:hlinkClick r:id="rId8"/>
            </a:endParaRPr>
          </a:p>
          <a:p>
            <a:pPr lvl="1"/>
            <a:r>
              <a:rPr lang="en-US" dirty="0">
                <a:hlinkClick r:id="rId9"/>
              </a:rPr>
              <a:t>Deployment and Release</a:t>
            </a:r>
            <a:endParaRPr lang="en-US" dirty="0"/>
          </a:p>
          <a:p>
            <a:pPr lvl="1"/>
            <a:r>
              <a:rPr lang="en-US" dirty="0">
                <a:hlinkClick r:id="rId10"/>
              </a:rPr>
              <a:t>Project Management</a:t>
            </a:r>
            <a:endParaRPr lang="en-US" dirty="0"/>
          </a:p>
          <a:p>
            <a:pPr lvl="1"/>
            <a:r>
              <a:rPr lang="en-US" dirty="0">
                <a:hlinkClick r:id="rId11"/>
              </a:rPr>
              <a:t>Process Management</a:t>
            </a:r>
            <a:endParaRPr lang="en-US" dirty="0"/>
          </a:p>
          <a:p>
            <a:pPr lvl="1"/>
            <a:r>
              <a:rPr lang="en-US" dirty="0"/>
              <a:t>…</a:t>
            </a:r>
          </a:p>
        </p:txBody>
      </p:sp>
      <p:sp>
        <p:nvSpPr>
          <p:cNvPr id="9" name="Textplatzhalter 8">
            <a:extLst>
              <a:ext uri="{FF2B5EF4-FFF2-40B4-BE49-F238E27FC236}">
                <a16:creationId xmlns:a16="http://schemas.microsoft.com/office/drawing/2014/main" id="{F0695CB1-D060-4E4C-AA4D-BCAEABC62FE7}"/>
              </a:ext>
            </a:extLst>
          </p:cNvPr>
          <p:cNvSpPr>
            <a:spLocks noGrp="1"/>
          </p:cNvSpPr>
          <p:nvPr>
            <p:ph type="body" sz="quarter" idx="10"/>
          </p:nvPr>
        </p:nvSpPr>
        <p:spPr>
          <a:xfrm>
            <a:off x="529878" y="3802882"/>
            <a:ext cx="3564000" cy="2416763"/>
          </a:xfrm>
        </p:spPr>
        <p:txBody>
          <a:bodyPr/>
          <a:lstStyle/>
          <a:p>
            <a:r>
              <a:rPr lang="en-US" dirty="0"/>
              <a:t>Focused Build Introduction</a:t>
            </a:r>
          </a:p>
          <a:p>
            <a:pPr lvl="1"/>
            <a:r>
              <a:rPr lang="en-US" dirty="0">
                <a:hlinkClick r:id="rId12"/>
              </a:rPr>
              <a:t>Overview</a:t>
            </a:r>
            <a:endParaRPr lang="en-US" dirty="0"/>
          </a:p>
          <a:p>
            <a:pPr lvl="1"/>
            <a:r>
              <a:rPr lang="en-US" dirty="0">
                <a:hlinkClick r:id="rId13"/>
              </a:rPr>
              <a:t>How to get started</a:t>
            </a:r>
            <a:endParaRPr lang="en-US" dirty="0"/>
          </a:p>
          <a:p>
            <a:pPr lvl="1"/>
            <a:r>
              <a:rPr lang="en-US" dirty="0">
                <a:hlinkClick r:id="rId14"/>
              </a:rPr>
              <a:t>Release notes</a:t>
            </a:r>
            <a:endParaRPr lang="en-US" dirty="0"/>
          </a:p>
        </p:txBody>
      </p:sp>
      <p:pic>
        <p:nvPicPr>
          <p:cNvPr id="4" name="Grafik 3">
            <a:extLst>
              <a:ext uri="{FF2B5EF4-FFF2-40B4-BE49-F238E27FC236}">
                <a16:creationId xmlns:a16="http://schemas.microsoft.com/office/drawing/2014/main" id="{550B0320-5169-4F31-A448-CDB3E7921ED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683"/>
          <a:stretch/>
        </p:blipFill>
        <p:spPr>
          <a:xfrm>
            <a:off x="8281357" y="1642013"/>
            <a:ext cx="3409119" cy="1938515"/>
          </a:xfrm>
          <a:prstGeom prst="rect">
            <a:avLst/>
          </a:prstGeom>
          <a:ln w="6350">
            <a:solidFill>
              <a:schemeClr val="accent2"/>
            </a:solidFill>
          </a:ln>
        </p:spPr>
      </p:pic>
      <p:pic>
        <p:nvPicPr>
          <p:cNvPr id="6" name="Grafik 5">
            <a:extLst>
              <a:ext uri="{FF2B5EF4-FFF2-40B4-BE49-F238E27FC236}">
                <a16:creationId xmlns:a16="http://schemas.microsoft.com/office/drawing/2014/main" id="{801CAFA8-8D76-4B98-A5B6-2C7713A5E62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t="291"/>
          <a:stretch/>
        </p:blipFill>
        <p:spPr>
          <a:xfrm>
            <a:off x="529880" y="1642013"/>
            <a:ext cx="3423106" cy="1932888"/>
          </a:xfrm>
          <a:prstGeom prst="rect">
            <a:avLst/>
          </a:prstGeom>
        </p:spPr>
      </p:pic>
      <p:pic>
        <p:nvPicPr>
          <p:cNvPr id="7" name="Grafik 6">
            <a:extLst>
              <a:ext uri="{FF2B5EF4-FFF2-40B4-BE49-F238E27FC236}">
                <a16:creationId xmlns:a16="http://schemas.microsoft.com/office/drawing/2014/main" id="{23ED13A7-399E-44BF-A93C-786C4BC77286}"/>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b="919"/>
          <a:stretch/>
        </p:blipFill>
        <p:spPr>
          <a:xfrm>
            <a:off x="4379218" y="1642013"/>
            <a:ext cx="3426585" cy="1932888"/>
          </a:xfrm>
          <a:prstGeom prst="rect">
            <a:avLst/>
          </a:prstGeom>
          <a:ln w="6350">
            <a:solidFill>
              <a:schemeClr val="accent2"/>
            </a:solidFill>
          </a:ln>
        </p:spPr>
      </p:pic>
      <p:sp>
        <p:nvSpPr>
          <p:cNvPr id="12" name="Title 1">
            <a:extLst>
              <a:ext uri="{FF2B5EF4-FFF2-40B4-BE49-F238E27FC236}">
                <a16:creationId xmlns:a16="http://schemas.microsoft.com/office/drawing/2014/main" id="{17F191E2-88BA-4C9F-87C4-C14B0323C37A}"/>
              </a:ext>
            </a:extLst>
          </p:cNvPr>
          <p:cNvSpPr>
            <a:spLocks noGrp="1"/>
          </p:cNvSpPr>
          <p:nvPr>
            <p:ph type="title"/>
          </p:nvPr>
        </p:nvSpPr>
        <p:spPr>
          <a:xfrm>
            <a:off x="518289" y="261730"/>
            <a:ext cx="11186476" cy="369332"/>
          </a:xfrm>
        </p:spPr>
        <p:txBody>
          <a:bodyPr/>
          <a:lstStyle/>
          <a:p>
            <a:r>
              <a:rPr lang="en-US" b="1" dirty="0">
                <a:solidFill>
                  <a:schemeClr val="tx1"/>
                </a:solidFill>
              </a:rPr>
              <a:t>Focused Build learning material</a:t>
            </a:r>
            <a:endParaRPr lang="en-US" sz="2800" b="1" dirty="0">
              <a:solidFill>
                <a:schemeClr val="tx1"/>
              </a:solidFill>
            </a:endParaRPr>
          </a:p>
        </p:txBody>
      </p:sp>
    </p:spTree>
    <p:extLst>
      <p:ext uri="{BB962C8B-B14F-4D97-AF65-F5344CB8AC3E}">
        <p14:creationId xmlns:p14="http://schemas.microsoft.com/office/powerpoint/2010/main" val="3818525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B1FB-D534-4835-AE21-D23FD914CF3A}"/>
              </a:ext>
            </a:extLst>
          </p:cNvPr>
          <p:cNvSpPr>
            <a:spLocks noGrp="1"/>
          </p:cNvSpPr>
          <p:nvPr>
            <p:ph type="title"/>
          </p:nvPr>
        </p:nvSpPr>
        <p:spPr/>
        <p:txBody>
          <a:bodyPr/>
          <a:lstStyle/>
          <a:p>
            <a:r>
              <a:rPr lang="en-GB"/>
              <a:t>SAP’s ALM Offerings</a:t>
            </a:r>
            <a:endParaRPr lang="de-DE"/>
          </a:p>
        </p:txBody>
      </p:sp>
      <p:sp>
        <p:nvSpPr>
          <p:cNvPr id="3" name="Text Placeholder 6">
            <a:extLst>
              <a:ext uri="{FF2B5EF4-FFF2-40B4-BE49-F238E27FC236}">
                <a16:creationId xmlns:a16="http://schemas.microsoft.com/office/drawing/2014/main" id="{85414CE4-BD02-479A-A01E-A9FFA5BD4544}"/>
              </a:ext>
            </a:extLst>
          </p:cNvPr>
          <p:cNvSpPr txBox="1">
            <a:spLocks/>
          </p:cNvSpPr>
          <p:nvPr/>
        </p:nvSpPr>
        <p:spPr>
          <a:xfrm>
            <a:off x="7315467" y="1531101"/>
            <a:ext cx="3564000" cy="275916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b="1"/>
              <a:t>SAP Cloud ALM</a:t>
            </a:r>
            <a:br>
              <a:rPr lang="en-US" b="1"/>
            </a:br>
            <a:r>
              <a:rPr lang="en-US" sz="1600"/>
              <a:t>available for multi cloud solutions</a:t>
            </a:r>
            <a:endParaRPr lang="en-US" b="1"/>
          </a:p>
        </p:txBody>
      </p:sp>
      <p:pic>
        <p:nvPicPr>
          <p:cNvPr id="5" name="Picture 4">
            <a:extLst>
              <a:ext uri="{FF2B5EF4-FFF2-40B4-BE49-F238E27FC236}">
                <a16:creationId xmlns:a16="http://schemas.microsoft.com/office/drawing/2014/main" id="{35120333-EF15-45EF-ADDD-F37146757F83}"/>
              </a:ext>
            </a:extLst>
          </p:cNvPr>
          <p:cNvPicPr>
            <a:picLocks noChangeAspect="1"/>
          </p:cNvPicPr>
          <p:nvPr/>
        </p:nvPicPr>
        <p:blipFill>
          <a:blip r:embed="rId2"/>
          <a:stretch>
            <a:fillRect/>
          </a:stretch>
        </p:blipFill>
        <p:spPr>
          <a:xfrm>
            <a:off x="8244298" y="2458512"/>
            <a:ext cx="1737548" cy="1754450"/>
          </a:xfrm>
          <a:prstGeom prst="rect">
            <a:avLst/>
          </a:prstGeom>
        </p:spPr>
      </p:pic>
      <p:sp>
        <p:nvSpPr>
          <p:cNvPr id="4" name="Text Placeholder 4">
            <a:extLst>
              <a:ext uri="{FF2B5EF4-FFF2-40B4-BE49-F238E27FC236}">
                <a16:creationId xmlns:a16="http://schemas.microsoft.com/office/drawing/2014/main" id="{C681F9F5-D290-4EFD-A1EB-E22E893E4926}"/>
              </a:ext>
            </a:extLst>
          </p:cNvPr>
          <p:cNvSpPr txBox="1">
            <a:spLocks/>
          </p:cNvSpPr>
          <p:nvPr/>
        </p:nvSpPr>
        <p:spPr>
          <a:xfrm>
            <a:off x="1786433" y="1531101"/>
            <a:ext cx="3564000" cy="275916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b="1"/>
              <a:t>SAP Solution Manager</a:t>
            </a:r>
            <a:br>
              <a:rPr lang="en-US" b="1"/>
            </a:br>
            <a:r>
              <a:rPr lang="en-US" sz="1600"/>
              <a:t>for hybrid solutions</a:t>
            </a:r>
          </a:p>
        </p:txBody>
      </p:sp>
      <p:pic>
        <p:nvPicPr>
          <p:cNvPr id="7" name="Picture 6" descr="A close up of a logo&#10;&#10;Description automatically generated">
            <a:extLst>
              <a:ext uri="{FF2B5EF4-FFF2-40B4-BE49-F238E27FC236}">
                <a16:creationId xmlns:a16="http://schemas.microsoft.com/office/drawing/2014/main" id="{5CD311BC-96EE-44FD-A2C9-6AD89E0EA0A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38543" y="2449284"/>
            <a:ext cx="1970019" cy="1769238"/>
          </a:xfrm>
          <a:prstGeom prst="rect">
            <a:avLst/>
          </a:prstGeom>
        </p:spPr>
      </p:pic>
      <p:pic>
        <p:nvPicPr>
          <p:cNvPr id="8" name="Picture 7">
            <a:extLst>
              <a:ext uri="{FF2B5EF4-FFF2-40B4-BE49-F238E27FC236}">
                <a16:creationId xmlns:a16="http://schemas.microsoft.com/office/drawing/2014/main" id="{E793D91D-7F9E-472F-A396-919ED7F6E39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76964" y="2523971"/>
            <a:ext cx="713606" cy="756000"/>
          </a:xfrm>
          <a:prstGeom prst="rect">
            <a:avLst/>
          </a:prstGeom>
        </p:spPr>
      </p:pic>
      <p:pic>
        <p:nvPicPr>
          <p:cNvPr id="9" name="Picture 8">
            <a:extLst>
              <a:ext uri="{FF2B5EF4-FFF2-40B4-BE49-F238E27FC236}">
                <a16:creationId xmlns:a16="http://schemas.microsoft.com/office/drawing/2014/main" id="{0A961ED1-F774-4C9F-B893-D941C4A2BE6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075781" y="3403220"/>
            <a:ext cx="713608" cy="756000"/>
          </a:xfrm>
          <a:prstGeom prst="rect">
            <a:avLst/>
          </a:prstGeom>
        </p:spPr>
      </p:pic>
      <p:sp>
        <p:nvSpPr>
          <p:cNvPr id="10" name="TextBox 9">
            <a:extLst>
              <a:ext uri="{FF2B5EF4-FFF2-40B4-BE49-F238E27FC236}">
                <a16:creationId xmlns:a16="http://schemas.microsoft.com/office/drawing/2014/main" id="{DD96F0C4-7E36-43AA-9661-C32486D1929E}"/>
              </a:ext>
            </a:extLst>
          </p:cNvPr>
          <p:cNvSpPr txBox="1"/>
          <p:nvPr/>
        </p:nvSpPr>
        <p:spPr>
          <a:xfrm>
            <a:off x="2812022" y="3087941"/>
            <a:ext cx="284560" cy="49244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200" b="1"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t>
            </a:r>
          </a:p>
        </p:txBody>
      </p:sp>
      <p:sp>
        <p:nvSpPr>
          <p:cNvPr id="15" name="TextBox 14">
            <a:extLst>
              <a:ext uri="{FF2B5EF4-FFF2-40B4-BE49-F238E27FC236}">
                <a16:creationId xmlns:a16="http://schemas.microsoft.com/office/drawing/2014/main" id="{1D2F4F11-DF5E-469E-B0E3-056B27263062}"/>
              </a:ext>
            </a:extLst>
          </p:cNvPr>
          <p:cNvSpPr txBox="1"/>
          <p:nvPr/>
        </p:nvSpPr>
        <p:spPr>
          <a:xfrm>
            <a:off x="6643636" y="4412390"/>
            <a:ext cx="4907662" cy="1800493"/>
          </a:xfrm>
          <a:prstGeom prst="rect">
            <a:avLst/>
          </a:prstGeom>
          <a:noFill/>
        </p:spPr>
        <p:txBody>
          <a:bodyPr wrap="square" lIns="0" tIns="0" rIns="0" bIns="0" rtlCol="0">
            <a:spAutoFit/>
          </a:bodyPr>
          <a:lstStyle/>
          <a:p>
            <a:pPr fontAlgn="base">
              <a:spcAft>
                <a:spcPct val="0"/>
              </a:spcAft>
              <a:buClr>
                <a:srgbClr val="F0AB00"/>
              </a:buClr>
              <a:buSzPct val="80000"/>
            </a:pPr>
            <a:r>
              <a:rPr lang="en-US" sz="1800">
                <a:effectLst/>
                <a:latin typeface="Arial" panose="020B0604020202020204" pitchFamily="34" charset="0"/>
                <a:ea typeface="Calibri" panose="020F0502020204030204" pitchFamily="34" charset="0"/>
                <a:cs typeface="Times New Roman" panose="02020603050405020304" pitchFamily="18" charset="0"/>
              </a:rPr>
              <a:t>Implement cloud-centric solutions with a pre-configured, content-driven guided workspace based on SAP Activate methodology and Best Practices.</a:t>
            </a:r>
          </a:p>
          <a:p>
            <a:pPr fontAlgn="base">
              <a:spcAft>
                <a:spcPct val="0"/>
              </a:spcAft>
              <a:buClr>
                <a:srgbClr val="F0AB00"/>
              </a:buClr>
              <a:buSzPct val="80000"/>
            </a:pP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fontAlgn="base">
              <a:spcBef>
                <a:spcPct val="50000"/>
              </a:spcBef>
              <a:spcAft>
                <a:spcPct val="0"/>
              </a:spcAft>
              <a:buClr>
                <a:srgbClr val="F0AB00"/>
              </a:buClr>
              <a:buSzPct val="80000"/>
            </a:pPr>
            <a:endParaRPr lang="de-DE" sz="1800" kern="0">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B599743-C754-4CE8-95C3-9FFD391351EA}"/>
              </a:ext>
            </a:extLst>
          </p:cNvPr>
          <p:cNvSpPr txBox="1"/>
          <p:nvPr/>
        </p:nvSpPr>
        <p:spPr>
          <a:xfrm>
            <a:off x="1114602" y="4412390"/>
            <a:ext cx="4907662" cy="1384995"/>
          </a:xfrm>
          <a:prstGeom prst="rect">
            <a:avLst/>
          </a:prstGeom>
          <a:noFill/>
        </p:spPr>
        <p:txBody>
          <a:bodyPr wrap="square" lIns="0" tIns="0" rIns="0" bIns="0" rtlCol="0">
            <a:spAutoFit/>
          </a:bodyPr>
          <a:lstStyle/>
          <a:p>
            <a:pPr fontAlgn="base">
              <a:spcAft>
                <a:spcPct val="0"/>
              </a:spcAft>
              <a:buClr>
                <a:srgbClr val="F0AB00"/>
              </a:buClr>
              <a:buSzPct val="80000"/>
            </a:pPr>
            <a:r>
              <a:rPr lang="en-US" sz="1800">
                <a:effectLst/>
                <a:latin typeface="Arial" panose="020B0604020202020204" pitchFamily="34" charset="0"/>
                <a:ea typeface="Calibri" panose="020F0502020204030204" pitchFamily="34" charset="0"/>
                <a:cs typeface="Times New Roman" panose="02020603050405020304" pitchFamily="18" charset="0"/>
              </a:rPr>
              <a:t>The entire process from requirement to build, test, deploy, go-live, and run in an integrated methodology and tool set.</a:t>
            </a:r>
          </a:p>
          <a:p>
            <a:pPr fontAlgn="base">
              <a:spcAft>
                <a:spcPct val="0"/>
              </a:spcAft>
              <a:buClr>
                <a:srgbClr val="F0AB00"/>
              </a:buClr>
              <a:buSzPct val="80000"/>
            </a:pP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fontAlgn="base">
              <a:spcAft>
                <a:spcPct val="0"/>
              </a:spcAft>
              <a:buClr>
                <a:srgbClr val="F0AB00"/>
              </a:buClr>
              <a:buSzPct val="80000"/>
            </a:pPr>
            <a:endParaRPr lang="en-US" sz="180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6674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7998" y="1640548"/>
            <a:ext cx="5174062" cy="4390900"/>
          </a:xfrm>
        </p:spPr>
        <p:txBody>
          <a:bodyPr>
            <a:normAutofit/>
          </a:bodyPr>
          <a:lstStyle/>
          <a:p>
            <a:pPr marL="180975" lvl="1" indent="-180975"/>
            <a:r>
              <a:rPr lang="en-US" dirty="0"/>
              <a:t>Access rollout material and join discussion forums about SAP Solution Manager 7.2 and focused solutions</a:t>
            </a:r>
          </a:p>
          <a:p>
            <a:pPr lvl="2">
              <a:spcBef>
                <a:spcPts val="600"/>
              </a:spcBef>
              <a:buFont typeface="Symbol" panose="05050102010706020507" pitchFamily="18" charset="2"/>
              <a:buChar char="-"/>
            </a:pPr>
            <a:r>
              <a:rPr lang="en-US" dirty="0">
                <a:solidFill>
                  <a:schemeClr val="accent5"/>
                </a:solidFill>
                <a:hlinkClick r:id="rId3"/>
              </a:rPr>
              <a:t>SAP Support Portal</a:t>
            </a:r>
            <a:endParaRPr lang="en-US" dirty="0">
              <a:solidFill>
                <a:schemeClr val="accent5"/>
              </a:solidFill>
              <a:hlinkClick r:id="rId4"/>
            </a:endParaRPr>
          </a:p>
          <a:p>
            <a:pPr lvl="2">
              <a:spcBef>
                <a:spcPts val="600"/>
              </a:spcBef>
              <a:buFont typeface="Symbol" panose="05050102010706020507" pitchFamily="18" charset="2"/>
              <a:buChar char="-"/>
            </a:pPr>
            <a:r>
              <a:rPr lang="en-US" dirty="0">
                <a:hlinkClick r:id="rId5"/>
              </a:rPr>
              <a:t>Focused Solutions Wiki </a:t>
            </a:r>
            <a:r>
              <a:rPr lang="en-US">
                <a:hlinkClick r:id="rId5"/>
              </a:rPr>
              <a:t>and FAQs</a:t>
            </a:r>
            <a:endParaRPr lang="en-US" dirty="0"/>
          </a:p>
          <a:p>
            <a:pPr lvl="1"/>
            <a:r>
              <a:rPr lang="en-US" dirty="0"/>
              <a:t>Should you have other questions, you can contact us at </a:t>
            </a:r>
            <a:r>
              <a:rPr lang="en-US" dirty="0">
                <a:hlinkClick r:id="rId6"/>
              </a:rPr>
              <a:t>focused.solutions@sap.com</a:t>
            </a:r>
            <a:endParaRPr lang="en-US" dirty="0"/>
          </a:p>
          <a:p>
            <a:pPr lvl="1"/>
            <a:r>
              <a:rPr lang="en-US" dirty="0"/>
              <a:t>Use the tag “</a:t>
            </a:r>
            <a:r>
              <a:rPr lang="en-US" dirty="0">
                <a:hlinkClick r:id="rId7"/>
              </a:rPr>
              <a:t>Focused Build and Focused Insights for SAP Solution Manager</a:t>
            </a:r>
            <a:r>
              <a:rPr lang="en-US" dirty="0"/>
              <a:t>“ in SAP Community Network to exchange experiences or raise questions about Focused Build</a:t>
            </a:r>
          </a:p>
        </p:txBody>
      </p:sp>
      <p:pic>
        <p:nvPicPr>
          <p:cNvPr id="5" name="Grafik 4">
            <a:extLst>
              <a:ext uri="{FF2B5EF4-FFF2-40B4-BE49-F238E27FC236}">
                <a16:creationId xmlns:a16="http://schemas.microsoft.com/office/drawing/2014/main" id="{FE537CBA-8313-4BA7-9AE5-8F4D401D7FE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5754"/>
          <a:stretch/>
        </p:blipFill>
        <p:spPr>
          <a:xfrm>
            <a:off x="6098576" y="1640548"/>
            <a:ext cx="5579073" cy="4035633"/>
          </a:xfrm>
          <a:prstGeom prst="rect">
            <a:avLst/>
          </a:prstGeom>
          <a:ln w="6350">
            <a:solidFill>
              <a:schemeClr val="accent2"/>
            </a:solidFill>
          </a:ln>
        </p:spPr>
      </p:pic>
      <p:sp>
        <p:nvSpPr>
          <p:cNvPr id="7" name="Title 1">
            <a:extLst>
              <a:ext uri="{FF2B5EF4-FFF2-40B4-BE49-F238E27FC236}">
                <a16:creationId xmlns:a16="http://schemas.microsoft.com/office/drawing/2014/main" id="{85C23F5A-57FB-42BD-AF29-6A1DA814E652}"/>
              </a:ext>
            </a:extLst>
          </p:cNvPr>
          <p:cNvSpPr>
            <a:spLocks noGrp="1"/>
          </p:cNvSpPr>
          <p:nvPr>
            <p:ph type="title"/>
          </p:nvPr>
        </p:nvSpPr>
        <p:spPr>
          <a:xfrm>
            <a:off x="518288" y="261730"/>
            <a:ext cx="11186476" cy="369332"/>
          </a:xfrm>
        </p:spPr>
        <p:txBody>
          <a:bodyPr/>
          <a:lstStyle/>
          <a:p>
            <a:r>
              <a:rPr lang="en-US" b="1" dirty="0">
                <a:solidFill>
                  <a:schemeClr val="tx1"/>
                </a:solidFill>
              </a:rPr>
              <a:t>Join Focused Build communities</a:t>
            </a:r>
            <a:endParaRPr lang="en-US" sz="2800" b="1" dirty="0">
              <a:solidFill>
                <a:schemeClr val="tx1"/>
              </a:solidFill>
            </a:endParaRPr>
          </a:p>
        </p:txBody>
      </p:sp>
    </p:spTree>
    <p:extLst>
      <p:ext uri="{BB962C8B-B14F-4D97-AF65-F5344CB8AC3E}">
        <p14:creationId xmlns:p14="http://schemas.microsoft.com/office/powerpoint/2010/main" val="4117375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8449595-1371-446D-9D1E-D19B502EC879}"/>
              </a:ext>
            </a:extLst>
          </p:cNvPr>
          <p:cNvSpPr/>
          <p:nvPr/>
        </p:nvSpPr>
        <p:spPr bwMode="gray">
          <a:xfrm>
            <a:off x="6388439" y="1323140"/>
            <a:ext cx="1577879" cy="5037184"/>
          </a:xfrm>
          <a:prstGeom prst="rect">
            <a:avLst/>
          </a:prstGeom>
          <a:solidFill>
            <a:schemeClr val="bg2">
              <a:lumMod val="75000"/>
            </a:schemeClr>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endParaRPr>
          </a:p>
        </p:txBody>
      </p:sp>
      <p:sp>
        <p:nvSpPr>
          <p:cNvPr id="10" name="Rectangle 9">
            <a:extLst>
              <a:ext uri="{FF2B5EF4-FFF2-40B4-BE49-F238E27FC236}">
                <a16:creationId xmlns:a16="http://schemas.microsoft.com/office/drawing/2014/main" id="{5D0E9198-8A18-4612-BC7B-DB7EC3F15CB1}"/>
              </a:ext>
            </a:extLst>
          </p:cNvPr>
          <p:cNvSpPr/>
          <p:nvPr/>
        </p:nvSpPr>
        <p:spPr bwMode="gray">
          <a:xfrm>
            <a:off x="1631984" y="1323390"/>
            <a:ext cx="1577879" cy="5037184"/>
          </a:xfrm>
          <a:prstGeom prst="rect">
            <a:avLst/>
          </a:prstGeom>
          <a:solidFill>
            <a:schemeClr val="bg2">
              <a:lumMod val="7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itle 2">
            <a:extLst>
              <a:ext uri="{FF2B5EF4-FFF2-40B4-BE49-F238E27FC236}">
                <a16:creationId xmlns:a16="http://schemas.microsoft.com/office/drawing/2014/main" id="{C54E6CC9-7D6A-1F48-962E-4DBAD8EAAAFB}"/>
              </a:ext>
            </a:extLst>
          </p:cNvPr>
          <p:cNvSpPr>
            <a:spLocks noGrp="1"/>
          </p:cNvSpPr>
          <p:nvPr>
            <p:ph type="title"/>
          </p:nvPr>
        </p:nvSpPr>
        <p:spPr>
          <a:xfrm>
            <a:off x="506913" y="261000"/>
            <a:ext cx="11180652" cy="369236"/>
          </a:xfrm>
        </p:spPr>
        <p:txBody>
          <a:bodyPr/>
          <a:lstStyle/>
          <a:p>
            <a:r>
              <a:rPr lang="en-US"/>
              <a:t>Additional Information SAP Cloud ALM</a:t>
            </a:r>
            <a:endParaRPr lang="en-US" sz="1998"/>
          </a:p>
        </p:txBody>
      </p:sp>
      <p:grpSp>
        <p:nvGrpSpPr>
          <p:cNvPr id="9" name="Group 8">
            <a:extLst>
              <a:ext uri="{FF2B5EF4-FFF2-40B4-BE49-F238E27FC236}">
                <a16:creationId xmlns:a16="http://schemas.microsoft.com/office/drawing/2014/main" id="{7798B089-0EA4-416C-A024-65E9BD6136D5}"/>
              </a:ext>
            </a:extLst>
          </p:cNvPr>
          <p:cNvGrpSpPr/>
          <p:nvPr/>
        </p:nvGrpSpPr>
        <p:grpSpPr>
          <a:xfrm>
            <a:off x="1789020" y="1323140"/>
            <a:ext cx="8581086" cy="5036024"/>
            <a:chOff x="1217251" y="1322592"/>
            <a:chExt cx="8583320" cy="5037336"/>
          </a:xfrm>
        </p:grpSpPr>
        <p:grpSp>
          <p:nvGrpSpPr>
            <p:cNvPr id="7" name="Group 6">
              <a:extLst>
                <a:ext uri="{FF2B5EF4-FFF2-40B4-BE49-F238E27FC236}">
                  <a16:creationId xmlns:a16="http://schemas.microsoft.com/office/drawing/2014/main" id="{E312A0C7-5BCD-457D-AA74-27A756712CB4}"/>
                </a:ext>
              </a:extLst>
            </p:cNvPr>
            <p:cNvGrpSpPr/>
            <p:nvPr/>
          </p:nvGrpSpPr>
          <p:grpSpPr>
            <a:xfrm>
              <a:off x="1217860" y="1322592"/>
              <a:ext cx="8582711" cy="1260250"/>
              <a:chOff x="1217860" y="1322592"/>
              <a:chExt cx="8582711" cy="1260250"/>
            </a:xfrm>
          </p:grpSpPr>
          <p:pic>
            <p:nvPicPr>
              <p:cNvPr id="1030" name="Picture 6">
                <a:extLst>
                  <a:ext uri="{FF2B5EF4-FFF2-40B4-BE49-F238E27FC236}">
                    <a16:creationId xmlns:a16="http://schemas.microsoft.com/office/drawing/2014/main" id="{7828ECC9-380D-43E0-A4F1-4CD15011D6C3}"/>
                  </a:ext>
                </a:extLst>
              </p:cNvPr>
              <p:cNvPicPr>
                <a:picLocks noChangeAspect="1" noChangeArrowheads="1"/>
              </p:cNvPicPr>
              <p:nvPr/>
            </p:nvPicPr>
            <p:blipFill>
              <a:blip r:embed="rId3"/>
              <a:srcRect/>
              <a:stretch/>
            </p:blipFill>
            <p:spPr bwMode="auto">
              <a:xfrm>
                <a:off x="1217860" y="1322592"/>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4BB4BB9-8AE9-4449-9FCB-A0C35E2A7B92}"/>
                  </a:ext>
                </a:extLst>
              </p:cNvPr>
              <p:cNvPicPr>
                <a:picLocks noChangeAspect="1"/>
              </p:cNvPicPr>
              <p:nvPr/>
            </p:nvPicPr>
            <p:blipFill>
              <a:blip r:embed="rId4"/>
              <a:srcRect/>
              <a:stretch/>
            </p:blipFill>
            <p:spPr>
              <a:xfrm>
                <a:off x="5973008" y="1322842"/>
                <a:ext cx="1260000" cy="1260000"/>
              </a:xfrm>
              <a:prstGeom prst="rect">
                <a:avLst/>
              </a:prstGeom>
            </p:spPr>
          </p:pic>
          <p:sp>
            <p:nvSpPr>
              <p:cNvPr id="16" name="Rectangle 15">
                <a:extLst>
                  <a:ext uri="{FF2B5EF4-FFF2-40B4-BE49-F238E27FC236}">
                    <a16:creationId xmlns:a16="http://schemas.microsoft.com/office/drawing/2014/main" id="{1E6C24B7-93DD-474F-ABCB-B5EE7C12B006}"/>
                  </a:ext>
                </a:extLst>
              </p:cNvPr>
              <p:cNvSpPr/>
              <p:nvPr/>
            </p:nvSpPr>
            <p:spPr>
              <a:xfrm>
                <a:off x="2907199" y="1660455"/>
                <a:ext cx="1843774" cy="630942"/>
              </a:xfrm>
              <a:prstGeom prst="rect">
                <a:avLst/>
              </a:prstGeom>
            </p:spPr>
            <p:txBody>
              <a:bodyPr wrap="none">
                <a:spAutoFit/>
              </a:bodyPr>
              <a:lstStyle/>
              <a:p>
                <a:pPr algn="ctr" defTabSz="1088449" fontAlgn="base">
                  <a:spcBef>
                    <a:spcPct val="50000"/>
                  </a:spcBef>
                  <a:spcAft>
                    <a:spcPct val="0"/>
                  </a:spcAft>
                  <a:buClr>
                    <a:srgbClr val="F0AB00"/>
                  </a:buClr>
                  <a:buSzPct val="80000"/>
                </a:pPr>
                <a:r>
                  <a:rPr lang="en-US" sz="2099" kern="0">
                    <a:solidFill>
                      <a:srgbClr val="FFFFFF"/>
                    </a:solidFill>
                    <a:ea typeface="Arial Unicode MS" pitchFamily="34" charset="-128"/>
                    <a:cs typeface="Arial Unicode MS" pitchFamily="34" charset="-128"/>
                    <a:hlinkClick r:id="rId5"/>
                  </a:rPr>
                  <a:t>Find out more</a:t>
                </a:r>
                <a:br>
                  <a:rPr lang="en-US" sz="2099" kern="0">
                    <a:solidFill>
                      <a:srgbClr val="FFFFFF"/>
                    </a:solidFill>
                    <a:ea typeface="Arial Unicode MS" pitchFamily="34" charset="-128"/>
                    <a:cs typeface="Arial Unicode MS" pitchFamily="34" charset="-128"/>
                  </a:rPr>
                </a:br>
                <a:r>
                  <a:rPr lang="en-US" sz="1400" kern="0">
                    <a:solidFill>
                      <a:srgbClr val="FFFFFF"/>
                    </a:solidFill>
                    <a:ea typeface="Arial Unicode MS" pitchFamily="34" charset="-128"/>
                    <a:cs typeface="Arial Unicode MS" pitchFamily="34" charset="-128"/>
                  </a:rPr>
                  <a:t>(Homepage)</a:t>
                </a:r>
                <a:endParaRPr lang="en-US" sz="2099" kern="0">
                  <a:solidFill>
                    <a:srgbClr val="FFFFFF"/>
                  </a:solidFill>
                  <a:ea typeface="Arial Unicode MS" pitchFamily="34" charset="-128"/>
                  <a:cs typeface="Arial Unicode MS" pitchFamily="34" charset="-128"/>
                </a:endParaRPr>
              </a:p>
            </p:txBody>
          </p:sp>
          <p:sp>
            <p:nvSpPr>
              <p:cNvPr id="17" name="Rectangle 16">
                <a:extLst>
                  <a:ext uri="{FF2B5EF4-FFF2-40B4-BE49-F238E27FC236}">
                    <a16:creationId xmlns:a16="http://schemas.microsoft.com/office/drawing/2014/main" id="{A80C2531-3D47-4342-9B3C-EDC599635286}"/>
                  </a:ext>
                </a:extLst>
              </p:cNvPr>
              <p:cNvSpPr/>
              <p:nvPr/>
            </p:nvSpPr>
            <p:spPr>
              <a:xfrm>
                <a:off x="7525589" y="1660455"/>
                <a:ext cx="2274982" cy="630942"/>
              </a:xfrm>
              <a:prstGeom prst="rect">
                <a:avLst/>
              </a:prstGeom>
            </p:spPr>
            <p:txBody>
              <a:bodyPr wrap="none">
                <a:spAutoFit/>
              </a:bodyPr>
              <a:lstStyle/>
              <a:p>
                <a:pPr algn="ctr" defTabSz="1088449" fontAlgn="base">
                  <a:spcBef>
                    <a:spcPct val="50000"/>
                  </a:spcBef>
                  <a:spcAft>
                    <a:spcPct val="0"/>
                  </a:spcAft>
                  <a:buClr>
                    <a:srgbClr val="F0AB00"/>
                  </a:buClr>
                  <a:buSzPct val="80000"/>
                </a:pPr>
                <a:r>
                  <a:rPr lang="en-US" sz="2099" kern="0" dirty="0">
                    <a:solidFill>
                      <a:srgbClr val="FFFFFF"/>
                    </a:solidFill>
                    <a:ea typeface="Arial Unicode MS" pitchFamily="34" charset="-128"/>
                    <a:cs typeface="Arial Unicode MS" pitchFamily="34" charset="-128"/>
                    <a:hlinkClick r:id="rId6"/>
                  </a:rPr>
                  <a:t>Learn what’s new</a:t>
                </a:r>
                <a:br>
                  <a:rPr lang="en-US" sz="2099" kern="0" dirty="0">
                    <a:solidFill>
                      <a:srgbClr val="FFFFFF"/>
                    </a:solidFill>
                    <a:ea typeface="Arial Unicode MS" pitchFamily="34" charset="-128"/>
                    <a:cs typeface="Arial Unicode MS" pitchFamily="34" charset="-128"/>
                  </a:rPr>
                </a:br>
                <a:r>
                  <a:rPr lang="en-US" sz="1400" kern="0" dirty="0">
                    <a:solidFill>
                      <a:srgbClr val="FFFFFF"/>
                    </a:solidFill>
                    <a:ea typeface="Arial Unicode MS" pitchFamily="34" charset="-128"/>
                    <a:cs typeface="Arial Unicode MS" pitchFamily="34" charset="-128"/>
                  </a:rPr>
                  <a:t>(SAP Help Portal)</a:t>
                </a:r>
                <a:endParaRPr lang="en-US" sz="2099" kern="0" dirty="0">
                  <a:solidFill>
                    <a:srgbClr val="FFFFFF"/>
                  </a:solidFill>
                  <a:ea typeface="Arial Unicode MS" pitchFamily="34" charset="-128"/>
                  <a:cs typeface="Arial Unicode MS" pitchFamily="34" charset="-128"/>
                </a:endParaRPr>
              </a:p>
            </p:txBody>
          </p:sp>
        </p:grpSp>
        <p:grpSp>
          <p:nvGrpSpPr>
            <p:cNvPr id="2" name="Group 1">
              <a:extLst>
                <a:ext uri="{FF2B5EF4-FFF2-40B4-BE49-F238E27FC236}">
                  <a16:creationId xmlns:a16="http://schemas.microsoft.com/office/drawing/2014/main" id="{DC431992-BDB1-4654-AB44-FA602B4421A0}"/>
                </a:ext>
              </a:extLst>
            </p:cNvPr>
            <p:cNvGrpSpPr/>
            <p:nvPr/>
          </p:nvGrpSpPr>
          <p:grpSpPr>
            <a:xfrm>
              <a:off x="1217251" y="2582341"/>
              <a:ext cx="8314816" cy="1260000"/>
              <a:chOff x="1217251" y="2513272"/>
              <a:chExt cx="8314816" cy="1260000"/>
            </a:xfrm>
          </p:grpSpPr>
          <p:pic>
            <p:nvPicPr>
              <p:cNvPr id="1028" name="Picture 4">
                <a:extLst>
                  <a:ext uri="{FF2B5EF4-FFF2-40B4-BE49-F238E27FC236}">
                    <a16:creationId xmlns:a16="http://schemas.microsoft.com/office/drawing/2014/main" id="{73D5E7DE-5A8E-4F92-88EC-4A042EF4532F}"/>
                  </a:ext>
                </a:extLst>
              </p:cNvPr>
              <p:cNvPicPr>
                <a:picLocks noChangeAspect="1" noChangeArrowheads="1"/>
              </p:cNvPicPr>
              <p:nvPr/>
            </p:nvPicPr>
            <p:blipFill>
              <a:blip r:embed="rId7"/>
              <a:srcRect/>
              <a:stretch/>
            </p:blipFill>
            <p:spPr bwMode="auto">
              <a:xfrm>
                <a:off x="5973008" y="2513272"/>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915D59-523D-45AD-83AB-53BA7C17A057}"/>
                  </a:ext>
                </a:extLst>
              </p:cNvPr>
              <p:cNvPicPr>
                <a:picLocks noChangeAspect="1"/>
              </p:cNvPicPr>
              <p:nvPr/>
            </p:nvPicPr>
            <p:blipFill>
              <a:blip r:embed="rId8"/>
              <a:srcRect/>
              <a:stretch/>
            </p:blipFill>
            <p:spPr>
              <a:xfrm>
                <a:off x="1217251" y="2513272"/>
                <a:ext cx="1261218" cy="1260000"/>
              </a:xfrm>
              <a:prstGeom prst="rect">
                <a:avLst/>
              </a:prstGeom>
            </p:spPr>
          </p:pic>
          <p:sp>
            <p:nvSpPr>
              <p:cNvPr id="18" name="Rectangle 17">
                <a:extLst>
                  <a:ext uri="{FF2B5EF4-FFF2-40B4-BE49-F238E27FC236}">
                    <a16:creationId xmlns:a16="http://schemas.microsoft.com/office/drawing/2014/main" id="{62889809-78C3-4E4C-BA36-944A999E00A5}"/>
                  </a:ext>
                </a:extLst>
              </p:cNvPr>
              <p:cNvSpPr/>
              <p:nvPr/>
            </p:nvSpPr>
            <p:spPr>
              <a:xfrm>
                <a:off x="2564957" y="2850885"/>
                <a:ext cx="2528256" cy="630942"/>
              </a:xfrm>
              <a:prstGeom prst="rect">
                <a:avLst/>
              </a:prstGeom>
            </p:spPr>
            <p:txBody>
              <a:bodyPr wrap="none">
                <a:spAutoFit/>
              </a:bodyPr>
              <a:lstStyle/>
              <a:p>
                <a:pPr algn="ctr" defTabSz="1088449" fontAlgn="base">
                  <a:spcBef>
                    <a:spcPct val="50000"/>
                  </a:spcBef>
                  <a:spcAft>
                    <a:spcPct val="0"/>
                  </a:spcAft>
                  <a:buClr>
                    <a:srgbClr val="F0AB00"/>
                  </a:buClr>
                  <a:buSzPct val="80000"/>
                </a:pPr>
                <a:r>
                  <a:rPr lang="en-US" sz="2099" kern="0">
                    <a:solidFill>
                      <a:srgbClr val="FFFFFF"/>
                    </a:solidFill>
                    <a:ea typeface="Arial Unicode MS" pitchFamily="34" charset="-128"/>
                    <a:cs typeface="Arial Unicode MS" pitchFamily="34" charset="-128"/>
                    <a:hlinkClick r:id="rId9"/>
                  </a:rPr>
                  <a:t>See what’s planned</a:t>
                </a:r>
                <a:br>
                  <a:rPr lang="en-US" sz="2099" kern="0">
                    <a:solidFill>
                      <a:srgbClr val="FFFFFF"/>
                    </a:solidFill>
                    <a:ea typeface="Arial Unicode MS" pitchFamily="34" charset="-128"/>
                    <a:cs typeface="Arial Unicode MS" pitchFamily="34" charset="-128"/>
                  </a:rPr>
                </a:br>
                <a:r>
                  <a:rPr lang="en-US" sz="1400" kern="0">
                    <a:solidFill>
                      <a:srgbClr val="FFFFFF"/>
                    </a:solidFill>
                    <a:ea typeface="Arial Unicode MS" pitchFamily="34" charset="-128"/>
                    <a:cs typeface="Arial Unicode MS" pitchFamily="34" charset="-128"/>
                  </a:rPr>
                  <a:t>(Roadmap)</a:t>
                </a:r>
                <a:endParaRPr lang="en-US" sz="2099" kern="0">
                  <a:solidFill>
                    <a:srgbClr val="FFFFFF"/>
                  </a:solidFill>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B8DCB652-7FC0-415E-A2E0-49DF68F59802}"/>
                  </a:ext>
                </a:extLst>
              </p:cNvPr>
              <p:cNvSpPr/>
              <p:nvPr/>
            </p:nvSpPr>
            <p:spPr>
              <a:xfrm>
                <a:off x="7794091" y="2850885"/>
                <a:ext cx="1737976" cy="630942"/>
              </a:xfrm>
              <a:prstGeom prst="rect">
                <a:avLst/>
              </a:prstGeom>
            </p:spPr>
            <p:txBody>
              <a:bodyPr wrap="none">
                <a:spAutoFit/>
              </a:bodyPr>
              <a:lstStyle/>
              <a:p>
                <a:pPr algn="ctr" defTabSz="1088449" fontAlgn="base">
                  <a:spcBef>
                    <a:spcPct val="50000"/>
                  </a:spcBef>
                  <a:spcAft>
                    <a:spcPct val="0"/>
                  </a:spcAft>
                  <a:buClr>
                    <a:srgbClr val="F0AB00"/>
                  </a:buClr>
                  <a:buSzPct val="80000"/>
                </a:pPr>
                <a:r>
                  <a:rPr lang="en-US" sz="2099" kern="0">
                    <a:solidFill>
                      <a:srgbClr val="FFFFFF"/>
                    </a:solidFill>
                    <a:ea typeface="Arial Unicode MS" pitchFamily="34" charset="-128"/>
                    <a:cs typeface="Arial Unicode MS" pitchFamily="34" charset="-128"/>
                    <a:hlinkClick r:id="rId10"/>
                  </a:rPr>
                  <a:t>Experience it</a:t>
                </a:r>
                <a:br>
                  <a:rPr lang="en-US" sz="2099" kern="0">
                    <a:solidFill>
                      <a:srgbClr val="FFFFFF"/>
                    </a:solidFill>
                    <a:ea typeface="Arial Unicode MS" pitchFamily="34" charset="-128"/>
                    <a:cs typeface="Arial Unicode MS" pitchFamily="34" charset="-128"/>
                  </a:rPr>
                </a:br>
                <a:r>
                  <a:rPr lang="en-US" sz="1400" kern="0">
                    <a:solidFill>
                      <a:srgbClr val="FFFFFF"/>
                    </a:solidFill>
                    <a:ea typeface="Arial Unicode MS" pitchFamily="34" charset="-128"/>
                    <a:cs typeface="Arial Unicode MS" pitchFamily="34" charset="-128"/>
                  </a:rPr>
                  <a:t>(Demo Center)</a:t>
                </a:r>
                <a:endParaRPr lang="en-US" sz="2099" kern="0">
                  <a:solidFill>
                    <a:srgbClr val="FFFFFF"/>
                  </a:solidFill>
                  <a:ea typeface="Arial Unicode MS" pitchFamily="34" charset="-128"/>
                  <a:cs typeface="Arial Unicode MS" pitchFamily="34" charset="-128"/>
                </a:endParaRPr>
              </a:p>
            </p:txBody>
          </p:sp>
        </p:grpSp>
        <p:grpSp>
          <p:nvGrpSpPr>
            <p:cNvPr id="8" name="Group 7">
              <a:extLst>
                <a:ext uri="{FF2B5EF4-FFF2-40B4-BE49-F238E27FC236}">
                  <a16:creationId xmlns:a16="http://schemas.microsoft.com/office/drawing/2014/main" id="{756E5ECA-111D-4ED5-98B5-D88DC163D0B0}"/>
                </a:ext>
              </a:extLst>
            </p:cNvPr>
            <p:cNvGrpSpPr/>
            <p:nvPr/>
          </p:nvGrpSpPr>
          <p:grpSpPr>
            <a:xfrm>
              <a:off x="1217861" y="5099928"/>
              <a:ext cx="8180356" cy="1260000"/>
              <a:chOff x="1217861" y="5099928"/>
              <a:chExt cx="8180356" cy="1260000"/>
            </a:xfrm>
          </p:grpSpPr>
          <p:sp>
            <p:nvSpPr>
              <p:cNvPr id="24" name="Rectangle 23">
                <a:extLst>
                  <a:ext uri="{FF2B5EF4-FFF2-40B4-BE49-F238E27FC236}">
                    <a16:creationId xmlns:a16="http://schemas.microsoft.com/office/drawing/2014/main" id="{96BF50C1-6461-45EB-88F4-E02F5624C931}"/>
                  </a:ext>
                </a:extLst>
              </p:cNvPr>
              <p:cNvSpPr/>
              <p:nvPr/>
            </p:nvSpPr>
            <p:spPr>
              <a:xfrm>
                <a:off x="2877543" y="5438951"/>
                <a:ext cx="1903086" cy="630942"/>
              </a:xfrm>
              <a:prstGeom prst="rect">
                <a:avLst/>
              </a:prstGeom>
            </p:spPr>
            <p:txBody>
              <a:bodyPr wrap="none">
                <a:spAutoFit/>
              </a:bodyPr>
              <a:lstStyle/>
              <a:p>
                <a:pPr algn="ctr" defTabSz="1088449"/>
                <a:r>
                  <a:rPr lang="en-US" sz="2099" kern="0" dirty="0">
                    <a:ea typeface="Arial Unicode MS" pitchFamily="34" charset="-128"/>
                    <a:cs typeface="Arial Unicode MS" pitchFamily="34" charset="-128"/>
                  </a:rPr>
                  <a:t>Give feedback</a:t>
                </a:r>
                <a:br>
                  <a:rPr lang="en-US" sz="2099"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(Qualtrics)</a:t>
                </a:r>
                <a:endParaRPr lang="en-US" sz="2099" dirty="0"/>
              </a:p>
            </p:txBody>
          </p:sp>
          <p:sp>
            <p:nvSpPr>
              <p:cNvPr id="30" name="Rectangle 29">
                <a:extLst>
                  <a:ext uri="{FF2B5EF4-FFF2-40B4-BE49-F238E27FC236}">
                    <a16:creationId xmlns:a16="http://schemas.microsoft.com/office/drawing/2014/main" id="{A2BE4233-70C3-45BD-A198-F2E09966909E}"/>
                  </a:ext>
                </a:extLst>
              </p:cNvPr>
              <p:cNvSpPr/>
              <p:nvPr/>
            </p:nvSpPr>
            <p:spPr>
              <a:xfrm>
                <a:off x="7927942" y="5438951"/>
                <a:ext cx="1470275" cy="630942"/>
              </a:xfrm>
              <a:prstGeom prst="rect">
                <a:avLst/>
              </a:prstGeom>
            </p:spPr>
            <p:txBody>
              <a:bodyPr wrap="none">
                <a:spAutoFit/>
              </a:bodyPr>
              <a:lstStyle/>
              <a:p>
                <a:pPr algn="ctr" defTabSz="1088449"/>
                <a:r>
                  <a:rPr lang="en-US" sz="2099" kern="0">
                    <a:solidFill>
                      <a:srgbClr val="FFFFFF"/>
                    </a:solidFill>
                    <a:ea typeface="Arial Unicode MS" pitchFamily="34" charset="-128"/>
                    <a:cs typeface="Arial Unicode MS" pitchFamily="34" charset="-128"/>
                    <a:hlinkClick r:id="rId11"/>
                  </a:rPr>
                  <a:t>Contact us</a:t>
                </a:r>
                <a:br>
                  <a:rPr lang="en-US" sz="2099" kern="0">
                    <a:solidFill>
                      <a:srgbClr val="FFFFFF"/>
                    </a:solidFill>
                    <a:ea typeface="Arial Unicode MS" pitchFamily="34" charset="-128"/>
                    <a:cs typeface="Arial Unicode MS" pitchFamily="34" charset="-128"/>
                  </a:rPr>
                </a:br>
                <a:r>
                  <a:rPr lang="en-US" sz="1400" kern="0">
                    <a:solidFill>
                      <a:srgbClr val="FFFFFF"/>
                    </a:solidFill>
                    <a:ea typeface="Arial Unicode MS" pitchFamily="34" charset="-128"/>
                    <a:cs typeface="Arial Unicode MS" pitchFamily="34" charset="-128"/>
                  </a:rPr>
                  <a:t>(E-mail)</a:t>
                </a:r>
                <a:endParaRPr lang="en-US" sz="2099">
                  <a:solidFill>
                    <a:srgbClr val="FFFFFF"/>
                  </a:solidFill>
                </a:endParaRPr>
              </a:p>
            </p:txBody>
          </p:sp>
          <p:pic>
            <p:nvPicPr>
              <p:cNvPr id="4" name="Picture 3">
                <a:extLst>
                  <a:ext uri="{FF2B5EF4-FFF2-40B4-BE49-F238E27FC236}">
                    <a16:creationId xmlns:a16="http://schemas.microsoft.com/office/drawing/2014/main" id="{F64AD06C-99AF-4D99-8CEB-778F254BB947}"/>
                  </a:ext>
                </a:extLst>
              </p:cNvPr>
              <p:cNvPicPr>
                <a:picLocks noChangeAspect="1"/>
              </p:cNvPicPr>
              <p:nvPr/>
            </p:nvPicPr>
            <p:blipFill>
              <a:blip r:embed="rId12"/>
              <a:srcRect/>
              <a:stretch/>
            </p:blipFill>
            <p:spPr>
              <a:xfrm>
                <a:off x="1217861" y="5099928"/>
                <a:ext cx="1260000" cy="1260000"/>
              </a:xfrm>
              <a:prstGeom prst="rect">
                <a:avLst/>
              </a:prstGeom>
            </p:spPr>
          </p:pic>
          <p:pic>
            <p:nvPicPr>
              <p:cNvPr id="6" name="Picture 5">
                <a:extLst>
                  <a:ext uri="{FF2B5EF4-FFF2-40B4-BE49-F238E27FC236}">
                    <a16:creationId xmlns:a16="http://schemas.microsoft.com/office/drawing/2014/main" id="{2D614498-B326-45C0-960C-0876166E247A}"/>
                  </a:ext>
                </a:extLst>
              </p:cNvPr>
              <p:cNvPicPr>
                <a:picLocks noChangeAspect="1"/>
              </p:cNvPicPr>
              <p:nvPr/>
            </p:nvPicPr>
            <p:blipFill>
              <a:blip r:embed="rId13"/>
              <a:srcRect/>
              <a:stretch/>
            </p:blipFill>
            <p:spPr>
              <a:xfrm>
                <a:off x="6078594" y="5206924"/>
                <a:ext cx="1048828" cy="1048828"/>
              </a:xfrm>
              <a:prstGeom prst="rect">
                <a:avLst/>
              </a:prstGeom>
            </p:spPr>
          </p:pic>
        </p:grpSp>
        <p:grpSp>
          <p:nvGrpSpPr>
            <p:cNvPr id="5" name="Group 4">
              <a:extLst>
                <a:ext uri="{FF2B5EF4-FFF2-40B4-BE49-F238E27FC236}">
                  <a16:creationId xmlns:a16="http://schemas.microsoft.com/office/drawing/2014/main" id="{1BFF6EE4-CD0A-4CF5-B1D3-F2C43AB0273C}"/>
                </a:ext>
              </a:extLst>
            </p:cNvPr>
            <p:cNvGrpSpPr/>
            <p:nvPr/>
          </p:nvGrpSpPr>
          <p:grpSpPr>
            <a:xfrm>
              <a:off x="1217277" y="3841307"/>
              <a:ext cx="8046287" cy="1260533"/>
              <a:chOff x="1217277" y="3817927"/>
              <a:chExt cx="8046287" cy="1260533"/>
            </a:xfrm>
          </p:grpSpPr>
          <p:pic>
            <p:nvPicPr>
              <p:cNvPr id="1026" name="Picture 2">
                <a:extLst>
                  <a:ext uri="{FF2B5EF4-FFF2-40B4-BE49-F238E27FC236}">
                    <a16:creationId xmlns:a16="http://schemas.microsoft.com/office/drawing/2014/main" id="{BA6F6978-15C8-43EA-83FD-5186E6CDC4B5}"/>
                  </a:ext>
                </a:extLst>
              </p:cNvPr>
              <p:cNvPicPr>
                <a:picLocks noChangeAspect="1" noChangeArrowheads="1"/>
              </p:cNvPicPr>
              <p:nvPr/>
            </p:nvPicPr>
            <p:blipFill>
              <a:blip r:embed="rId14"/>
              <a:srcRect/>
              <a:stretch/>
            </p:blipFill>
            <p:spPr bwMode="auto">
              <a:xfrm>
                <a:off x="1217277" y="3817927"/>
                <a:ext cx="1261166" cy="125990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8738B51-0E30-4DD4-A2CA-C2D6FBEC607F}"/>
                  </a:ext>
                </a:extLst>
              </p:cNvPr>
              <p:cNvSpPr/>
              <p:nvPr/>
            </p:nvSpPr>
            <p:spPr>
              <a:xfrm>
                <a:off x="3131618" y="4156073"/>
                <a:ext cx="1394934" cy="630942"/>
              </a:xfrm>
              <a:prstGeom prst="rect">
                <a:avLst/>
              </a:prstGeom>
            </p:spPr>
            <p:txBody>
              <a:bodyPr wrap="none">
                <a:spAutoFit/>
              </a:bodyPr>
              <a:lstStyle/>
              <a:p>
                <a:pPr algn="ctr" defTabSz="1088449" fontAlgn="base">
                  <a:spcBef>
                    <a:spcPct val="50000"/>
                  </a:spcBef>
                  <a:spcAft>
                    <a:spcPct val="0"/>
                  </a:spcAft>
                  <a:buClr>
                    <a:srgbClr val="F0AB00"/>
                  </a:buClr>
                  <a:buSzPct val="80000"/>
                </a:pPr>
                <a:r>
                  <a:rPr lang="en-US" sz="2099" kern="0">
                    <a:solidFill>
                      <a:srgbClr val="FFFFFF"/>
                    </a:solidFill>
                    <a:ea typeface="Arial Unicode MS" pitchFamily="34" charset="-128"/>
                    <a:cs typeface="Arial Unicode MS" pitchFamily="34" charset="-128"/>
                    <a:hlinkClick r:id="rId15"/>
                  </a:rPr>
                  <a:t>Request it</a:t>
                </a:r>
                <a:br>
                  <a:rPr lang="en-US" sz="2099" kern="0">
                    <a:solidFill>
                      <a:srgbClr val="FFFFFF"/>
                    </a:solidFill>
                    <a:ea typeface="Arial Unicode MS" pitchFamily="34" charset="-128"/>
                    <a:cs typeface="Arial Unicode MS" pitchFamily="34" charset="-128"/>
                  </a:rPr>
                </a:br>
                <a:r>
                  <a:rPr lang="en-US" sz="1400" kern="0">
                    <a:solidFill>
                      <a:srgbClr val="FFFFFF"/>
                    </a:solidFill>
                    <a:ea typeface="Arial Unicode MS" pitchFamily="34" charset="-128"/>
                    <a:cs typeface="Arial Unicode MS" pitchFamily="34" charset="-128"/>
                  </a:rPr>
                  <a:t>(Order form)</a:t>
                </a:r>
                <a:endParaRPr lang="en-US" sz="2099" kern="0">
                  <a:solidFill>
                    <a:srgbClr val="FFFFFF"/>
                  </a:solidFill>
                  <a:ea typeface="Arial Unicode MS" pitchFamily="34" charset="-128"/>
                  <a:cs typeface="Arial Unicode MS" pitchFamily="34" charset="-128"/>
                </a:endParaRPr>
              </a:p>
            </p:txBody>
          </p:sp>
          <p:pic>
            <p:nvPicPr>
              <p:cNvPr id="21" name="Picture 20">
                <a:extLst>
                  <a:ext uri="{FF2B5EF4-FFF2-40B4-BE49-F238E27FC236}">
                    <a16:creationId xmlns:a16="http://schemas.microsoft.com/office/drawing/2014/main" id="{45FE6455-3BC8-46D5-BE26-9BA602059941}"/>
                  </a:ext>
                </a:extLst>
              </p:cNvPr>
              <p:cNvPicPr>
                <a:picLocks noChangeAspect="1"/>
              </p:cNvPicPr>
              <p:nvPr/>
            </p:nvPicPr>
            <p:blipFill>
              <a:blip r:embed="rId16"/>
              <a:srcRect/>
              <a:stretch/>
            </p:blipFill>
            <p:spPr>
              <a:xfrm>
                <a:off x="5973008" y="3818460"/>
                <a:ext cx="1260000" cy="1260000"/>
              </a:xfrm>
              <a:prstGeom prst="rect">
                <a:avLst/>
              </a:prstGeom>
            </p:spPr>
          </p:pic>
          <p:sp>
            <p:nvSpPr>
              <p:cNvPr id="22" name="Rectangle 21">
                <a:extLst>
                  <a:ext uri="{FF2B5EF4-FFF2-40B4-BE49-F238E27FC236}">
                    <a16:creationId xmlns:a16="http://schemas.microsoft.com/office/drawing/2014/main" id="{04C2EF65-CE24-4721-9469-83D3D6C522C2}"/>
                  </a:ext>
                </a:extLst>
              </p:cNvPr>
              <p:cNvSpPr/>
              <p:nvPr/>
            </p:nvSpPr>
            <p:spPr>
              <a:xfrm>
                <a:off x="8062594" y="4156073"/>
                <a:ext cx="1200970" cy="630942"/>
              </a:xfrm>
              <a:prstGeom prst="rect">
                <a:avLst/>
              </a:prstGeom>
            </p:spPr>
            <p:txBody>
              <a:bodyPr wrap="none">
                <a:spAutoFit/>
              </a:bodyPr>
              <a:lstStyle/>
              <a:p>
                <a:pPr algn="ctr" defTabSz="1088449" fontAlgn="base">
                  <a:spcBef>
                    <a:spcPct val="50000"/>
                  </a:spcBef>
                  <a:spcAft>
                    <a:spcPct val="0"/>
                  </a:spcAft>
                  <a:buClr>
                    <a:srgbClr val="F0AB00"/>
                  </a:buClr>
                  <a:buSzPct val="80000"/>
                </a:pPr>
                <a:r>
                  <a:rPr lang="en-US" sz="2099" kern="0">
                    <a:solidFill>
                      <a:srgbClr val="FFFFFF"/>
                    </a:solidFill>
                    <a:ea typeface="Arial Unicode MS" pitchFamily="34" charset="-128"/>
                    <a:cs typeface="Arial Unicode MS" pitchFamily="34" charset="-128"/>
                    <a:hlinkClick r:id="rId17"/>
                  </a:rPr>
                  <a:t>Get help</a:t>
                </a:r>
                <a:br>
                  <a:rPr lang="en-US" sz="2099" kern="0">
                    <a:solidFill>
                      <a:srgbClr val="FFFFFF"/>
                    </a:solidFill>
                    <a:ea typeface="Arial Unicode MS" pitchFamily="34" charset="-128"/>
                    <a:cs typeface="Arial Unicode MS" pitchFamily="34" charset="-128"/>
                  </a:rPr>
                </a:br>
                <a:r>
                  <a:rPr lang="en-US" sz="1400" kern="0">
                    <a:solidFill>
                      <a:srgbClr val="FFFFFF"/>
                    </a:solidFill>
                    <a:ea typeface="Arial Unicode MS" pitchFamily="34" charset="-128"/>
                    <a:cs typeface="Arial Unicode MS" pitchFamily="34" charset="-128"/>
                  </a:rPr>
                  <a:t>(In-app help)</a:t>
                </a:r>
                <a:endParaRPr lang="en-US" sz="2099" kern="0">
                  <a:solidFill>
                    <a:srgbClr val="FFFFFF"/>
                  </a:solidFill>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521762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FFB8CFC-77C2-CAEB-A038-1206E27D7212}"/>
              </a:ext>
            </a:extLst>
          </p:cNvPr>
          <p:cNvPicPr>
            <a:picLocks noGrp="1" noChangeAspect="1"/>
          </p:cNvPicPr>
          <p:nvPr>
            <p:ph type="pic" sz="quarter" idx="12"/>
          </p:nvPr>
        </p:nvPicPr>
        <p:blipFill rotWithShape="1">
          <a:blip r:embed="rId2"/>
          <a:srcRect t="15343" b="42459"/>
          <a:stretch/>
        </p:blipFill>
        <p:spPr>
          <a:xfrm>
            <a:off x="1" y="3427200"/>
            <a:ext cx="12195175" cy="3430800"/>
          </a:xfrm>
        </p:spPr>
      </p:pic>
      <p:sp>
        <p:nvSpPr>
          <p:cNvPr id="3" name="Title 2">
            <a:extLst>
              <a:ext uri="{FF2B5EF4-FFF2-40B4-BE49-F238E27FC236}">
                <a16:creationId xmlns:a16="http://schemas.microsoft.com/office/drawing/2014/main" id="{6EC46871-C60A-0B74-6C0B-9FC12D31CEDB}"/>
              </a:ext>
            </a:extLst>
          </p:cNvPr>
          <p:cNvSpPr>
            <a:spLocks noGrp="1"/>
          </p:cNvSpPr>
          <p:nvPr>
            <p:ph type="ctrTitle"/>
          </p:nvPr>
        </p:nvSpPr>
        <p:spPr/>
        <p:txBody>
          <a:bodyPr/>
          <a:lstStyle/>
          <a:p>
            <a:r>
              <a:rPr lang="en-US"/>
              <a:t>Q&amp;A</a:t>
            </a:r>
            <a:endParaRPr lang="en-US" dirty="0"/>
          </a:p>
        </p:txBody>
      </p:sp>
    </p:spTree>
    <p:extLst>
      <p:ext uri="{BB962C8B-B14F-4D97-AF65-F5344CB8AC3E}">
        <p14:creationId xmlns:p14="http://schemas.microsoft.com/office/powerpoint/2010/main" val="358978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77D8A83-3752-43AA-B1BC-825736A32195}"/>
              </a:ext>
            </a:extLst>
          </p:cNvPr>
          <p:cNvGraphicFramePr>
            <a:graphicFrameLocks noChangeAspect="1"/>
          </p:cNvGraphicFramePr>
          <p:nvPr>
            <p:custDataLst>
              <p:tags r:id="rId1"/>
            </p:custDataLst>
          </p:nvPr>
        </p:nvGraphicFramePr>
        <p:xfrm>
          <a:off x="3175"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8" name="Object 7" hidden="1">
                        <a:extLst>
                          <a:ext uri="{FF2B5EF4-FFF2-40B4-BE49-F238E27FC236}">
                            <a16:creationId xmlns:a16="http://schemas.microsoft.com/office/drawing/2014/main" id="{177D8A83-3752-43AA-B1BC-825736A32195}"/>
                          </a:ext>
                        </a:extLst>
                      </p:cNvPr>
                      <p:cNvPicPr/>
                      <p:nvPr/>
                    </p:nvPicPr>
                    <p:blipFill>
                      <a:blip r:embed="rId5"/>
                      <a:stretch>
                        <a:fillRect/>
                      </a:stretch>
                    </p:blipFill>
                    <p:spPr>
                      <a:xfrm>
                        <a:off x="3175"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61A3AF5-B530-B241-B4B4-0C4DF157EE77}"/>
              </a:ext>
            </a:extLst>
          </p:cNvPr>
          <p:cNvSpPr>
            <a:spLocks noGrp="1"/>
          </p:cNvSpPr>
          <p:nvPr>
            <p:ph type="title"/>
          </p:nvPr>
        </p:nvSpPr>
        <p:spPr>
          <a:xfrm>
            <a:off x="505457" y="504000"/>
            <a:ext cx="11183564" cy="638636"/>
          </a:xfrm>
        </p:spPr>
        <p:txBody>
          <a:bodyPr vert="horz"/>
          <a:lstStyle/>
          <a:p>
            <a:r>
              <a:rPr lang="en-US" sz="2350"/>
              <a:t>Open new career opportunities</a:t>
            </a:r>
            <a:br>
              <a:rPr lang="en-US" sz="2350">
                <a:cs typeface="Arial"/>
              </a:rPr>
            </a:br>
            <a:r>
              <a:rPr lang="en-US" sz="1800" b="0"/>
              <a:t>Join</a:t>
            </a:r>
            <a:r>
              <a:rPr lang="en-US" sz="1800" b="0">
                <a:ea typeface="+mj-lt"/>
                <a:cs typeface="+mj-lt"/>
              </a:rPr>
              <a:t> the community of people with skills for the future</a:t>
            </a:r>
            <a:endParaRPr lang="en-US" sz="1800" b="0"/>
          </a:p>
        </p:txBody>
      </p:sp>
      <p:sp>
        <p:nvSpPr>
          <p:cNvPr id="34" name="Rectangle 33">
            <a:extLst>
              <a:ext uri="{FF2B5EF4-FFF2-40B4-BE49-F238E27FC236}">
                <a16:creationId xmlns:a16="http://schemas.microsoft.com/office/drawing/2014/main" id="{04F2C79A-229F-46E4-B349-2494DA102707}"/>
              </a:ext>
            </a:extLst>
          </p:cNvPr>
          <p:cNvSpPr/>
          <p:nvPr/>
        </p:nvSpPr>
        <p:spPr>
          <a:xfrm>
            <a:off x="505455" y="6241893"/>
            <a:ext cx="11186482" cy="246221"/>
          </a:xfrm>
          <a:prstGeom prst="rect">
            <a:avLst/>
          </a:prstGeom>
        </p:spPr>
        <p:txBody>
          <a:bodyPr wrap="square" lIns="0" tIns="0" rIns="0" bIns="0" anchor="b">
            <a:spAutoFit/>
          </a:bodyPr>
          <a:lstStyle/>
          <a:p>
            <a:pPr marL="64770" indent="-64770">
              <a:defRPr/>
            </a:pPr>
            <a:r>
              <a:rPr lang="en-US" sz="800"/>
              <a:t>1. </a:t>
            </a:r>
            <a:r>
              <a:rPr lang="en-US" sz="800">
                <a:solidFill>
                  <a:srgbClr val="000000"/>
                </a:solidFill>
                <a:hlinkClick r:id="rId6"/>
              </a:rPr>
              <a:t>Pearson VUE’s Latest “Value of IT Certification” Study Highlights Benefits of IT Certification in Challenging Times,”</a:t>
            </a:r>
            <a:r>
              <a:rPr lang="en-US" sz="800">
                <a:solidFill>
                  <a:srgbClr val="000000"/>
                </a:solidFill>
              </a:rPr>
              <a:t> Pearson Education Inc., May 25, </a:t>
            </a:r>
            <a:r>
              <a:rPr lang="en-US" sz="800"/>
              <a:t>2021.</a:t>
            </a:r>
          </a:p>
          <a:p>
            <a:pPr marL="64770" indent="-64770">
              <a:defRPr/>
            </a:pPr>
            <a:r>
              <a:rPr lang="en-US" sz="800"/>
              <a:t>2. Chuck Cooper, </a:t>
            </a:r>
            <a:r>
              <a:rPr lang="en-US" sz="800">
                <a:hlinkClick r:id="rId7"/>
              </a:rPr>
              <a:t>Why Get IT Certified? The Value of IT Certification: An IT Certification White Paper</a:t>
            </a:r>
            <a:r>
              <a:rPr lang="en-US" sz="800"/>
              <a:t>, IT Certification Council, March 2021.</a:t>
            </a:r>
          </a:p>
        </p:txBody>
      </p:sp>
      <p:sp>
        <p:nvSpPr>
          <p:cNvPr id="37" name="Rectangle 36">
            <a:extLst>
              <a:ext uri="{FF2B5EF4-FFF2-40B4-BE49-F238E27FC236}">
                <a16:creationId xmlns:a16="http://schemas.microsoft.com/office/drawing/2014/main" id="{05DE68E4-C9C0-46F7-9903-A378E42D73DA}"/>
              </a:ext>
            </a:extLst>
          </p:cNvPr>
          <p:cNvSpPr/>
          <p:nvPr/>
        </p:nvSpPr>
        <p:spPr bwMode="gray">
          <a:xfrm>
            <a:off x="-4274" y="1624747"/>
            <a:ext cx="12192000" cy="1023626"/>
          </a:xfrm>
          <a:prstGeom prst="rect">
            <a:avLst/>
          </a:prstGeom>
          <a:solidFill>
            <a:schemeClr val="bg1">
              <a:lumMod val="95000"/>
            </a:schemeClr>
          </a:solidFill>
          <a:ln w="25400" algn="ctr">
            <a:noFill/>
            <a:miter lim="800000"/>
            <a:headEnd/>
            <a:tailEnd/>
          </a:ln>
          <a:effectLst/>
        </p:spPr>
        <p:txBody>
          <a:bodyPr lIns="89977" tIns="71981" rIns="89977" bIns="71981" rtlCol="0" anchor="ctr"/>
          <a:lstStyle/>
          <a:p>
            <a:pPr>
              <a:spcBef>
                <a:spcPts val="600"/>
              </a:spcBef>
              <a:defRPr/>
            </a:pPr>
            <a:r>
              <a:rPr lang="en-US" sz="1600">
                <a:solidFill>
                  <a:srgbClr val="000000">
                    <a:lumMod val="75000"/>
                    <a:lumOff val="25000"/>
                  </a:srgbClr>
                </a:solidFill>
              </a:rPr>
              <a:t>   </a:t>
            </a:r>
          </a:p>
        </p:txBody>
      </p:sp>
      <p:sp>
        <p:nvSpPr>
          <p:cNvPr id="38" name="Rectangle 37">
            <a:extLst>
              <a:ext uri="{FF2B5EF4-FFF2-40B4-BE49-F238E27FC236}">
                <a16:creationId xmlns:a16="http://schemas.microsoft.com/office/drawing/2014/main" id="{21B02FBF-09A2-4A6F-AED7-39896CF726A2}"/>
              </a:ext>
            </a:extLst>
          </p:cNvPr>
          <p:cNvSpPr/>
          <p:nvPr/>
        </p:nvSpPr>
        <p:spPr>
          <a:xfrm>
            <a:off x="5897563" y="1813390"/>
            <a:ext cx="1306471" cy="646331"/>
          </a:xfrm>
          <a:prstGeom prst="rect">
            <a:avLst/>
          </a:prstGeom>
        </p:spPr>
        <p:txBody>
          <a:bodyPr wrap="square" lIns="0" tIns="0" rIns="0" bIns="0" anchor="t">
            <a:spAutoFit/>
          </a:bodyPr>
          <a:lstStyle/>
          <a:p>
            <a:pPr marL="10795" defTabSz="1088122" fontAlgn="base">
              <a:buClr>
                <a:srgbClr val="F0AB00"/>
              </a:buClr>
              <a:buSzPct val="80000"/>
              <a:defRPr/>
            </a:pPr>
            <a:r>
              <a:rPr lang="en-US" sz="2800" b="1" kern="0">
                <a:solidFill>
                  <a:schemeClr val="accent3"/>
                </a:solidFill>
                <a:ea typeface="Arial Unicode MS"/>
                <a:cs typeface="Arial Unicode MS"/>
              </a:rPr>
              <a:t>61%</a:t>
            </a:r>
            <a:endParaRPr lang="en-US">
              <a:solidFill>
                <a:schemeClr val="accent3"/>
              </a:solidFill>
              <a:ea typeface="Arial Unicode MS"/>
              <a:cs typeface="Arial Unicode MS"/>
            </a:endParaRPr>
          </a:p>
          <a:p>
            <a:pPr marL="10795" defTabSz="1088122" fontAlgn="base">
              <a:buClr>
                <a:srgbClr val="F0AB00"/>
              </a:buClr>
              <a:buSzPct val="80000"/>
              <a:defRPr/>
            </a:pPr>
            <a:r>
              <a:rPr lang="en-US" sz="1400"/>
              <a:t>Get promotions</a:t>
            </a:r>
            <a:r>
              <a:rPr lang="en-US" sz="1400" baseline="30000">
                <a:solidFill>
                  <a:srgbClr val="000000"/>
                </a:solidFill>
              </a:rPr>
              <a:t>1</a:t>
            </a:r>
            <a:endParaRPr lang="en-US" sz="1400">
              <a:cs typeface="Arial"/>
            </a:endParaRPr>
          </a:p>
        </p:txBody>
      </p:sp>
      <p:pic>
        <p:nvPicPr>
          <p:cNvPr id="40" name="Picture 39">
            <a:extLst>
              <a:ext uri="{FF2B5EF4-FFF2-40B4-BE49-F238E27FC236}">
                <a16:creationId xmlns:a16="http://schemas.microsoft.com/office/drawing/2014/main" id="{0B2D7DFC-953F-4EDA-9C0B-67C89AA2599F}"/>
              </a:ext>
            </a:extLst>
          </p:cNvPr>
          <p:cNvPicPr>
            <a:picLocks noChangeAspect="1"/>
          </p:cNvPicPr>
          <p:nvPr/>
        </p:nvPicPr>
        <p:blipFill>
          <a:blip r:embed="rId8"/>
          <a:stretch>
            <a:fillRect/>
          </a:stretch>
        </p:blipFill>
        <p:spPr>
          <a:xfrm>
            <a:off x="364195" y="1614560"/>
            <a:ext cx="1044000" cy="1044000"/>
          </a:xfrm>
          <a:prstGeom prst="rect">
            <a:avLst/>
          </a:prstGeom>
        </p:spPr>
      </p:pic>
      <p:sp>
        <p:nvSpPr>
          <p:cNvPr id="41" name="TextBox 40">
            <a:extLst>
              <a:ext uri="{FF2B5EF4-FFF2-40B4-BE49-F238E27FC236}">
                <a16:creationId xmlns:a16="http://schemas.microsoft.com/office/drawing/2014/main" id="{B6C139E0-C9AE-4EEF-AFDA-2C430FFCDF03}"/>
              </a:ext>
            </a:extLst>
          </p:cNvPr>
          <p:cNvSpPr txBox="1"/>
          <p:nvPr/>
        </p:nvSpPr>
        <p:spPr>
          <a:xfrm>
            <a:off x="1454322" y="1859561"/>
            <a:ext cx="4081393" cy="553998"/>
          </a:xfrm>
          <a:prstGeom prst="rect">
            <a:avLst/>
          </a:prstGeom>
          <a:noFill/>
        </p:spPr>
        <p:txBody>
          <a:bodyPr wrap="square" lIns="0" tIns="0" rIns="0" bIns="0" rtlCol="0" anchor="t">
            <a:spAutoFit/>
          </a:bodyPr>
          <a:lstStyle/>
          <a:p>
            <a:pPr>
              <a:spcBef>
                <a:spcPts val="600"/>
              </a:spcBef>
              <a:defRPr/>
            </a:pPr>
            <a:r>
              <a:rPr lang="en-US" sz="1800" b="1">
                <a:solidFill>
                  <a:srgbClr val="000000"/>
                </a:solidFill>
              </a:rPr>
              <a:t>Check </a:t>
            </a:r>
            <a:r>
              <a:rPr lang="en-US" sz="1800">
                <a:solidFill>
                  <a:srgbClr val="000000"/>
                </a:solidFill>
                <a:hlinkClick r:id="rId9"/>
              </a:rPr>
              <a:t>learning.sap.com/teched</a:t>
            </a:r>
            <a:br>
              <a:rPr lang="en-US" sz="1800">
                <a:solidFill>
                  <a:srgbClr val="000000"/>
                </a:solidFill>
              </a:rPr>
            </a:br>
            <a:r>
              <a:rPr lang="en-US" sz="1800">
                <a:solidFill>
                  <a:srgbClr val="000000"/>
                </a:solidFill>
              </a:rPr>
              <a:t>to benefit like other certified experts: </a:t>
            </a:r>
          </a:p>
        </p:txBody>
      </p:sp>
      <p:cxnSp>
        <p:nvCxnSpPr>
          <p:cNvPr id="42" name="Straight Connector 41">
            <a:extLst>
              <a:ext uri="{FF2B5EF4-FFF2-40B4-BE49-F238E27FC236}">
                <a16:creationId xmlns:a16="http://schemas.microsoft.com/office/drawing/2014/main" id="{F87D7A2A-A60B-4C75-BB30-9D236437BE95}"/>
              </a:ext>
            </a:extLst>
          </p:cNvPr>
          <p:cNvCxnSpPr/>
          <p:nvPr/>
        </p:nvCxnSpPr>
        <p:spPr>
          <a:xfrm>
            <a:off x="-20081" y="2648373"/>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0E87ED6-281C-42E2-944F-C3184EE9ED23}"/>
              </a:ext>
            </a:extLst>
          </p:cNvPr>
          <p:cNvGrpSpPr/>
          <p:nvPr/>
        </p:nvGrpSpPr>
        <p:grpSpPr>
          <a:xfrm>
            <a:off x="7644616" y="1813390"/>
            <a:ext cx="1824525" cy="646331"/>
            <a:chOff x="7644914" y="1813389"/>
            <a:chExt cx="1824525" cy="646331"/>
          </a:xfrm>
        </p:grpSpPr>
        <p:sp>
          <p:nvSpPr>
            <p:cNvPr id="45" name="Rectangle 44">
              <a:extLst>
                <a:ext uri="{FF2B5EF4-FFF2-40B4-BE49-F238E27FC236}">
                  <a16:creationId xmlns:a16="http://schemas.microsoft.com/office/drawing/2014/main" id="{AAE18954-4CF9-412B-AE2D-BA29A3F7B5A1}"/>
                </a:ext>
              </a:extLst>
            </p:cNvPr>
            <p:cNvSpPr/>
            <p:nvPr/>
          </p:nvSpPr>
          <p:spPr>
            <a:xfrm>
              <a:off x="7644914" y="1813389"/>
              <a:ext cx="772010" cy="430887"/>
            </a:xfrm>
            <a:prstGeom prst="rect">
              <a:avLst/>
            </a:prstGeom>
          </p:spPr>
          <p:txBody>
            <a:bodyPr wrap="square" lIns="0" tIns="0" rIns="0" bIns="0" anchor="t">
              <a:spAutoFit/>
            </a:bodyPr>
            <a:lstStyle/>
            <a:p>
              <a:pPr marL="10795" defTabSz="1088122" fontAlgn="base">
                <a:buClr>
                  <a:srgbClr val="F0AB00"/>
                </a:buClr>
                <a:buSzPct val="80000"/>
                <a:defRPr/>
              </a:pPr>
              <a:r>
                <a:rPr lang="en-US" sz="2800" b="1" kern="0">
                  <a:solidFill>
                    <a:srgbClr val="4FB81C"/>
                  </a:solidFill>
                  <a:ea typeface="Arial Unicode MS"/>
                  <a:cs typeface="Arial"/>
                </a:rPr>
                <a:t>91%</a:t>
              </a:r>
              <a:endParaRPr lang="en-US" sz="1800">
                <a:solidFill>
                  <a:srgbClr val="4FB81C"/>
                </a:solidFill>
              </a:endParaRPr>
            </a:p>
          </p:txBody>
        </p:sp>
        <p:sp>
          <p:nvSpPr>
            <p:cNvPr id="46" name="Rectangle 45">
              <a:extLst>
                <a:ext uri="{FF2B5EF4-FFF2-40B4-BE49-F238E27FC236}">
                  <a16:creationId xmlns:a16="http://schemas.microsoft.com/office/drawing/2014/main" id="{E0478641-AD9F-43B4-9FD4-EE804A660963}"/>
                </a:ext>
              </a:extLst>
            </p:cNvPr>
            <p:cNvSpPr/>
            <p:nvPr/>
          </p:nvSpPr>
          <p:spPr>
            <a:xfrm>
              <a:off x="8483115" y="1994364"/>
              <a:ext cx="986324" cy="215444"/>
            </a:xfrm>
            <a:prstGeom prst="rect">
              <a:avLst/>
            </a:prstGeom>
          </p:spPr>
          <p:txBody>
            <a:bodyPr wrap="square" lIns="0" tIns="0" rIns="0" bIns="0" anchor="t">
              <a:spAutoFit/>
            </a:bodyPr>
            <a:lstStyle/>
            <a:p>
              <a:pPr marL="10795" defTabSz="1088122" fontAlgn="base">
                <a:buClr>
                  <a:srgbClr val="F0AB00"/>
                </a:buClr>
                <a:buSzPct val="80000"/>
                <a:defRPr/>
              </a:pPr>
              <a:r>
                <a:rPr lang="en-US" sz="1400">
                  <a:solidFill>
                    <a:srgbClr val="000000"/>
                  </a:solidFill>
                  <a:cs typeface="Arial"/>
                </a:rPr>
                <a:t>Increase </a:t>
              </a:r>
              <a:endParaRPr lang="en-US" sz="1400" baseline="30000">
                <a:solidFill>
                  <a:srgbClr val="000000"/>
                </a:solidFill>
              </a:endParaRPr>
            </a:p>
          </p:txBody>
        </p:sp>
        <p:sp>
          <p:nvSpPr>
            <p:cNvPr id="47" name="Rectangle 46">
              <a:extLst>
                <a:ext uri="{FF2B5EF4-FFF2-40B4-BE49-F238E27FC236}">
                  <a16:creationId xmlns:a16="http://schemas.microsoft.com/office/drawing/2014/main" id="{332A16C6-3F5F-4EDB-A61B-FAC4C8405AB4}"/>
                </a:ext>
              </a:extLst>
            </p:cNvPr>
            <p:cNvSpPr/>
            <p:nvPr/>
          </p:nvSpPr>
          <p:spPr>
            <a:xfrm>
              <a:off x="7644914" y="2244276"/>
              <a:ext cx="1791185" cy="215444"/>
            </a:xfrm>
            <a:prstGeom prst="rect">
              <a:avLst/>
            </a:prstGeom>
          </p:spPr>
          <p:txBody>
            <a:bodyPr wrap="square" lIns="0" tIns="0" rIns="0" bIns="0" anchor="t">
              <a:spAutoFit/>
            </a:bodyPr>
            <a:lstStyle/>
            <a:p>
              <a:pPr marL="10795" defTabSz="1088122" fontAlgn="base">
                <a:buClr>
                  <a:srgbClr val="F0AB00"/>
                </a:buClr>
                <a:buSzPct val="80000"/>
                <a:defRPr/>
              </a:pPr>
              <a:r>
                <a:rPr lang="en-US" sz="1400">
                  <a:solidFill>
                    <a:srgbClr val="000000"/>
                  </a:solidFill>
                  <a:cs typeface="Arial"/>
                </a:rPr>
                <a:t>confidence in abilities</a:t>
              </a:r>
              <a:r>
                <a:rPr lang="en-US" sz="1400" baseline="30000">
                  <a:solidFill>
                    <a:srgbClr val="000000"/>
                  </a:solidFill>
                </a:rPr>
                <a:t>1</a:t>
              </a:r>
            </a:p>
          </p:txBody>
        </p:sp>
      </p:grpSp>
      <p:grpSp>
        <p:nvGrpSpPr>
          <p:cNvPr id="48" name="Group 47">
            <a:extLst>
              <a:ext uri="{FF2B5EF4-FFF2-40B4-BE49-F238E27FC236}">
                <a16:creationId xmlns:a16="http://schemas.microsoft.com/office/drawing/2014/main" id="{1EC8A6FF-3E9D-4CA0-9415-3B2CC5E5DAC0}"/>
              </a:ext>
            </a:extLst>
          </p:cNvPr>
          <p:cNvGrpSpPr/>
          <p:nvPr/>
        </p:nvGrpSpPr>
        <p:grpSpPr>
          <a:xfrm>
            <a:off x="9909722" y="1813390"/>
            <a:ext cx="2121726" cy="646331"/>
            <a:chOff x="9908135" y="1813389"/>
            <a:chExt cx="1871248" cy="646331"/>
          </a:xfrm>
        </p:grpSpPr>
        <p:sp>
          <p:nvSpPr>
            <p:cNvPr id="49" name="Rectangle 48">
              <a:extLst>
                <a:ext uri="{FF2B5EF4-FFF2-40B4-BE49-F238E27FC236}">
                  <a16:creationId xmlns:a16="http://schemas.microsoft.com/office/drawing/2014/main" id="{51C8C6AE-A1D9-4DFC-9DE2-A32258015FC9}"/>
                </a:ext>
              </a:extLst>
            </p:cNvPr>
            <p:cNvSpPr/>
            <p:nvPr/>
          </p:nvSpPr>
          <p:spPr>
            <a:xfrm>
              <a:off x="9908135" y="1813389"/>
              <a:ext cx="863372" cy="430887"/>
            </a:xfrm>
            <a:prstGeom prst="rect">
              <a:avLst/>
            </a:prstGeom>
          </p:spPr>
          <p:txBody>
            <a:bodyPr wrap="square" lIns="0" tIns="0" rIns="0" bIns="0" anchor="t">
              <a:spAutoFit/>
            </a:bodyPr>
            <a:lstStyle/>
            <a:p>
              <a:pPr marL="10795" defTabSz="1088122" fontAlgn="base">
                <a:buClr>
                  <a:srgbClr val="F0AB00"/>
                </a:buClr>
                <a:buSzPct val="80000"/>
                <a:defRPr/>
              </a:pPr>
              <a:r>
                <a:rPr lang="en-US" sz="2800" b="1" kern="0">
                  <a:solidFill>
                    <a:srgbClr val="008FD3"/>
                  </a:solidFill>
                  <a:ea typeface="Arial Unicode MS"/>
                  <a:cs typeface="Arial Unicode MS"/>
                </a:rPr>
                <a:t>&gt;71%</a:t>
              </a:r>
              <a:endParaRPr lang="en-US" sz="1800">
                <a:solidFill>
                  <a:srgbClr val="008FD3"/>
                </a:solidFill>
                <a:ea typeface="Arial Unicode MS"/>
                <a:cs typeface="Arial Unicode MS"/>
              </a:endParaRPr>
            </a:p>
          </p:txBody>
        </p:sp>
        <p:sp>
          <p:nvSpPr>
            <p:cNvPr id="50" name="Rectangle 49">
              <a:extLst>
                <a:ext uri="{FF2B5EF4-FFF2-40B4-BE49-F238E27FC236}">
                  <a16:creationId xmlns:a16="http://schemas.microsoft.com/office/drawing/2014/main" id="{D7DBCC9F-4F94-4B75-B36A-9D9618A92868}"/>
                </a:ext>
              </a:extLst>
            </p:cNvPr>
            <p:cNvSpPr/>
            <p:nvPr/>
          </p:nvSpPr>
          <p:spPr>
            <a:xfrm>
              <a:off x="10793059" y="1994364"/>
              <a:ext cx="986324" cy="215444"/>
            </a:xfrm>
            <a:prstGeom prst="rect">
              <a:avLst/>
            </a:prstGeom>
          </p:spPr>
          <p:txBody>
            <a:bodyPr wrap="square" lIns="0" tIns="0" rIns="0" bIns="0" anchor="t">
              <a:spAutoFit/>
            </a:bodyPr>
            <a:lstStyle/>
            <a:p>
              <a:pPr marL="10795" defTabSz="1088122" fontAlgn="base">
                <a:buClr>
                  <a:srgbClr val="F0AB00"/>
                </a:buClr>
                <a:buSzPct val="80000"/>
                <a:defRPr/>
              </a:pPr>
              <a:r>
                <a:rPr lang="en-US" sz="1400">
                  <a:solidFill>
                    <a:srgbClr val="000000"/>
                  </a:solidFill>
                  <a:cs typeface="Arial"/>
                </a:rPr>
                <a:t>Increase </a:t>
              </a:r>
              <a:endParaRPr lang="en-US" sz="1400" baseline="30000">
                <a:solidFill>
                  <a:srgbClr val="000000"/>
                </a:solidFill>
              </a:endParaRPr>
            </a:p>
          </p:txBody>
        </p:sp>
        <p:sp>
          <p:nvSpPr>
            <p:cNvPr id="51" name="Rectangle 50">
              <a:extLst>
                <a:ext uri="{FF2B5EF4-FFF2-40B4-BE49-F238E27FC236}">
                  <a16:creationId xmlns:a16="http://schemas.microsoft.com/office/drawing/2014/main" id="{1AEDB908-0158-4690-A5F5-D30D4B004546}"/>
                </a:ext>
              </a:extLst>
            </p:cNvPr>
            <p:cNvSpPr/>
            <p:nvPr/>
          </p:nvSpPr>
          <p:spPr>
            <a:xfrm>
              <a:off x="9908135" y="2244276"/>
              <a:ext cx="1791185" cy="215444"/>
            </a:xfrm>
            <a:prstGeom prst="rect">
              <a:avLst/>
            </a:prstGeom>
          </p:spPr>
          <p:txBody>
            <a:bodyPr wrap="square" lIns="0" tIns="0" rIns="0" bIns="0" anchor="t">
              <a:spAutoFit/>
            </a:bodyPr>
            <a:lstStyle/>
            <a:p>
              <a:pPr marL="10795" defTabSz="1088122" fontAlgn="base">
                <a:buClr>
                  <a:srgbClr val="F0AB00"/>
                </a:buClr>
                <a:buSzPct val="80000"/>
                <a:defRPr/>
              </a:pPr>
              <a:r>
                <a:rPr lang="en-US" sz="1400">
                  <a:solidFill>
                    <a:srgbClr val="000000"/>
                  </a:solidFill>
                </a:rPr>
                <a:t>problem-solving skills</a:t>
              </a:r>
              <a:r>
                <a:rPr lang="en-US" sz="1400" baseline="30000">
                  <a:solidFill>
                    <a:srgbClr val="000000"/>
                  </a:solidFill>
                </a:rPr>
                <a:t>2</a:t>
              </a:r>
            </a:p>
          </p:txBody>
        </p:sp>
      </p:grpSp>
      <p:sp>
        <p:nvSpPr>
          <p:cNvPr id="52" name="Text Placeholder 20">
            <a:extLst>
              <a:ext uri="{FF2B5EF4-FFF2-40B4-BE49-F238E27FC236}">
                <a16:creationId xmlns:a16="http://schemas.microsoft.com/office/drawing/2014/main" id="{8D6815CC-63C3-4442-AC0C-02C53B022EF8}"/>
              </a:ext>
            </a:extLst>
          </p:cNvPr>
          <p:cNvSpPr txBox="1">
            <a:spLocks/>
          </p:cNvSpPr>
          <p:nvPr/>
        </p:nvSpPr>
        <p:spPr bwMode="black">
          <a:xfrm>
            <a:off x="7479556" y="3353578"/>
            <a:ext cx="3521908" cy="492443"/>
          </a:xfrm>
          <a:prstGeom prst="rect">
            <a:avLst/>
          </a:prstGeom>
        </p:spPr>
        <p:txBody>
          <a:bodyPr vert="horz" lIns="0" tIns="0" rIns="0" bIns="0" rtlCol="0" anchor="t">
            <a:no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fontAlgn="base">
              <a:spcBef>
                <a:spcPts val="2400"/>
              </a:spcBef>
              <a:spcAft>
                <a:spcPts val="1200"/>
              </a:spcAft>
            </a:pPr>
            <a:r>
              <a:rPr lang="en-US" sz="1600" b="1"/>
              <a:t>Expand your </a:t>
            </a:r>
            <a:br>
              <a:rPr lang="en-US" sz="1600" b="1"/>
            </a:br>
            <a:r>
              <a:rPr lang="en-US" sz="1600" b="1"/>
              <a:t>conference experience:</a:t>
            </a:r>
          </a:p>
        </p:txBody>
      </p:sp>
      <p:sp>
        <p:nvSpPr>
          <p:cNvPr id="53" name="Text Placeholder 2">
            <a:extLst>
              <a:ext uri="{FF2B5EF4-FFF2-40B4-BE49-F238E27FC236}">
                <a16:creationId xmlns:a16="http://schemas.microsoft.com/office/drawing/2014/main" id="{706C82E7-8658-4021-96EE-47C1E7AC038B}"/>
              </a:ext>
            </a:extLst>
          </p:cNvPr>
          <p:cNvSpPr txBox="1">
            <a:spLocks/>
          </p:cNvSpPr>
          <p:nvPr/>
        </p:nvSpPr>
        <p:spPr bwMode="black">
          <a:xfrm>
            <a:off x="1334131" y="3353578"/>
            <a:ext cx="3610932" cy="492443"/>
          </a:xfrm>
          <a:prstGeom prst="rect">
            <a:avLst/>
          </a:prstGeom>
        </p:spPr>
        <p:txBody>
          <a:bodyPr vert="horz" wrap="square" lIns="0" tIns="0" rIns="0" bIns="0" rtlCol="0" anchor="t">
            <a:sp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spcBef>
                <a:spcPts val="2400"/>
              </a:spcBef>
              <a:spcAft>
                <a:spcPts val="1200"/>
              </a:spcAft>
            </a:pPr>
            <a:r>
              <a:rPr lang="en-US" sz="1600" b="1"/>
              <a:t>Become an SAP solution expert – </a:t>
            </a:r>
            <a:br>
              <a:rPr lang="en-US" sz="1600" b="1"/>
            </a:br>
            <a:r>
              <a:rPr lang="en-US" sz="1600" b="1"/>
              <a:t>now as easy as 1,2,3 in one place:</a:t>
            </a:r>
            <a:endParaRPr lang="en-US">
              <a:cs typeface="Arial"/>
            </a:endParaRPr>
          </a:p>
        </p:txBody>
      </p:sp>
      <p:pic>
        <p:nvPicPr>
          <p:cNvPr id="54" name="Picture 53">
            <a:extLst>
              <a:ext uri="{FF2B5EF4-FFF2-40B4-BE49-F238E27FC236}">
                <a16:creationId xmlns:a16="http://schemas.microsoft.com/office/drawing/2014/main" id="{137A0DE3-F23B-409F-B62F-7A52BA3E0458}"/>
              </a:ext>
            </a:extLst>
          </p:cNvPr>
          <p:cNvPicPr>
            <a:picLocks noChangeAspect="1"/>
          </p:cNvPicPr>
          <p:nvPr/>
        </p:nvPicPr>
        <p:blipFill>
          <a:blip r:embed="rId10"/>
          <a:stretch>
            <a:fillRect/>
          </a:stretch>
        </p:blipFill>
        <p:spPr>
          <a:xfrm>
            <a:off x="314100" y="2884103"/>
            <a:ext cx="1098174" cy="1098174"/>
          </a:xfrm>
          <a:prstGeom prst="rect">
            <a:avLst/>
          </a:prstGeom>
        </p:spPr>
      </p:pic>
      <p:pic>
        <p:nvPicPr>
          <p:cNvPr id="55" name="Picture 54">
            <a:extLst>
              <a:ext uri="{FF2B5EF4-FFF2-40B4-BE49-F238E27FC236}">
                <a16:creationId xmlns:a16="http://schemas.microsoft.com/office/drawing/2014/main" id="{7858A86C-2D08-4A21-A7C4-80C89AF98A6E}"/>
              </a:ext>
            </a:extLst>
          </p:cNvPr>
          <p:cNvPicPr>
            <a:picLocks noChangeAspect="1"/>
          </p:cNvPicPr>
          <p:nvPr/>
        </p:nvPicPr>
        <p:blipFill>
          <a:blip r:embed="rId11"/>
          <a:stretch>
            <a:fillRect/>
          </a:stretch>
        </p:blipFill>
        <p:spPr>
          <a:xfrm>
            <a:off x="6362700" y="2863762"/>
            <a:ext cx="1098000" cy="1098000"/>
          </a:xfrm>
          <a:prstGeom prst="rect">
            <a:avLst/>
          </a:prstGeom>
        </p:spPr>
      </p:pic>
      <p:grpSp>
        <p:nvGrpSpPr>
          <p:cNvPr id="56" name="Group 55">
            <a:extLst>
              <a:ext uri="{FF2B5EF4-FFF2-40B4-BE49-F238E27FC236}">
                <a16:creationId xmlns:a16="http://schemas.microsoft.com/office/drawing/2014/main" id="{BB96E99D-AF25-47DC-AE63-A5CE88E3261B}"/>
              </a:ext>
            </a:extLst>
          </p:cNvPr>
          <p:cNvGrpSpPr/>
          <p:nvPr/>
        </p:nvGrpSpPr>
        <p:grpSpPr>
          <a:xfrm>
            <a:off x="5287012" y="4144743"/>
            <a:ext cx="605788" cy="518412"/>
            <a:chOff x="4573952" y="4284443"/>
            <a:chExt cx="605788" cy="518412"/>
          </a:xfrm>
        </p:grpSpPr>
        <p:sp>
          <p:nvSpPr>
            <p:cNvPr id="57" name="Oval 56">
              <a:extLst>
                <a:ext uri="{FF2B5EF4-FFF2-40B4-BE49-F238E27FC236}">
                  <a16:creationId xmlns:a16="http://schemas.microsoft.com/office/drawing/2014/main" id="{12E5D088-AE95-4411-ABCA-09B8EA46C23D}"/>
                </a:ext>
              </a:extLst>
            </p:cNvPr>
            <p:cNvSpPr/>
            <p:nvPr/>
          </p:nvSpPr>
          <p:spPr bwMode="gray">
            <a:xfrm>
              <a:off x="4573952" y="4325939"/>
              <a:ext cx="478092" cy="476916"/>
            </a:xfrm>
            <a:prstGeom prst="ellipse">
              <a:avLst/>
            </a:prstGeom>
            <a:solidFill>
              <a:schemeClr val="accent3"/>
            </a:solidFill>
            <a:ln w="25400" algn="ctr">
              <a:noFill/>
              <a:miter lim="800000"/>
              <a:headEnd/>
              <a:tailEnd/>
            </a:ln>
          </p:spPr>
          <p:txBody>
            <a:bodyPr lIns="0" tIns="0" rIns="0" bIns="0" rtlCol="0" anchor="ctr"/>
            <a:lstStyle/>
            <a:p>
              <a:pPr algn="ctr"/>
              <a:r>
                <a:rPr lang="en-US" sz="700" b="1">
                  <a:solidFill>
                    <a:schemeClr val="bg1"/>
                  </a:solidFill>
                </a:rPr>
                <a:t>FREE</a:t>
              </a:r>
            </a:p>
          </p:txBody>
        </p:sp>
        <p:pic>
          <p:nvPicPr>
            <p:cNvPr id="58" name="Graphic 57" descr="New with solid fill">
              <a:extLst>
                <a:ext uri="{FF2B5EF4-FFF2-40B4-BE49-F238E27FC236}">
                  <a16:creationId xmlns:a16="http://schemas.microsoft.com/office/drawing/2014/main" id="{4BD57D32-6460-4AC6-873B-21B497127B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956056" y="4284443"/>
              <a:ext cx="223684" cy="223684"/>
            </a:xfrm>
            <a:prstGeom prst="rect">
              <a:avLst/>
            </a:prstGeom>
          </p:spPr>
        </p:pic>
      </p:grpSp>
      <p:grpSp>
        <p:nvGrpSpPr>
          <p:cNvPr id="59" name="Group 58">
            <a:extLst>
              <a:ext uri="{FF2B5EF4-FFF2-40B4-BE49-F238E27FC236}">
                <a16:creationId xmlns:a16="http://schemas.microsoft.com/office/drawing/2014/main" id="{6D94A698-2A5B-4F31-8132-8D559DD4ADD9}"/>
              </a:ext>
            </a:extLst>
          </p:cNvPr>
          <p:cNvGrpSpPr/>
          <p:nvPr/>
        </p:nvGrpSpPr>
        <p:grpSpPr>
          <a:xfrm>
            <a:off x="11048598" y="4144743"/>
            <a:ext cx="616578" cy="518412"/>
            <a:chOff x="11047011" y="4220943"/>
            <a:chExt cx="616578" cy="518412"/>
          </a:xfrm>
        </p:grpSpPr>
        <p:sp>
          <p:nvSpPr>
            <p:cNvPr id="60" name="Oval 59">
              <a:extLst>
                <a:ext uri="{FF2B5EF4-FFF2-40B4-BE49-F238E27FC236}">
                  <a16:creationId xmlns:a16="http://schemas.microsoft.com/office/drawing/2014/main" id="{BD78089C-41A0-411E-97D6-BD386DD3F18D}"/>
                </a:ext>
              </a:extLst>
            </p:cNvPr>
            <p:cNvSpPr/>
            <p:nvPr/>
          </p:nvSpPr>
          <p:spPr bwMode="gray">
            <a:xfrm>
              <a:off x="11047011" y="4262439"/>
              <a:ext cx="478092" cy="476916"/>
            </a:xfrm>
            <a:prstGeom prst="ellipse">
              <a:avLst/>
            </a:prstGeom>
            <a:solidFill>
              <a:schemeClr val="accent3"/>
            </a:solidFill>
            <a:ln w="25400" algn="ctr">
              <a:noFill/>
              <a:miter lim="800000"/>
              <a:headEnd/>
              <a:tailEnd/>
            </a:ln>
          </p:spPr>
          <p:txBody>
            <a:bodyPr lIns="0" tIns="0" rIns="0" bIns="0" rtlCol="0" anchor="ctr"/>
            <a:lstStyle/>
            <a:p>
              <a:pPr algn="ctr"/>
              <a:r>
                <a:rPr lang="en-US" sz="700" b="1">
                  <a:solidFill>
                    <a:schemeClr val="bg1"/>
                  </a:solidFill>
                </a:rPr>
                <a:t>FREE</a:t>
              </a:r>
            </a:p>
          </p:txBody>
        </p:sp>
        <p:pic>
          <p:nvPicPr>
            <p:cNvPr id="61" name="Graphic 60" descr="New with solid fill">
              <a:extLst>
                <a:ext uri="{FF2B5EF4-FFF2-40B4-BE49-F238E27FC236}">
                  <a16:creationId xmlns:a16="http://schemas.microsoft.com/office/drawing/2014/main" id="{5E86CDF7-8704-479B-B584-8AE9E69868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1439905" y="4220943"/>
              <a:ext cx="223684" cy="223684"/>
            </a:xfrm>
            <a:prstGeom prst="rect">
              <a:avLst/>
            </a:prstGeom>
          </p:spPr>
        </p:pic>
      </p:grpSp>
      <p:grpSp>
        <p:nvGrpSpPr>
          <p:cNvPr id="62" name="Group 61">
            <a:extLst>
              <a:ext uri="{FF2B5EF4-FFF2-40B4-BE49-F238E27FC236}">
                <a16:creationId xmlns:a16="http://schemas.microsoft.com/office/drawing/2014/main" id="{5D7994D9-DAD3-4A5A-8AEA-8A1DF7E953C9}"/>
              </a:ext>
            </a:extLst>
          </p:cNvPr>
          <p:cNvGrpSpPr/>
          <p:nvPr/>
        </p:nvGrpSpPr>
        <p:grpSpPr>
          <a:xfrm>
            <a:off x="11048598" y="5056685"/>
            <a:ext cx="616578" cy="486662"/>
            <a:chOff x="11047011" y="5252818"/>
            <a:chExt cx="616578" cy="486662"/>
          </a:xfrm>
        </p:grpSpPr>
        <p:sp>
          <p:nvSpPr>
            <p:cNvPr id="63" name="Oval 62">
              <a:extLst>
                <a:ext uri="{FF2B5EF4-FFF2-40B4-BE49-F238E27FC236}">
                  <a16:creationId xmlns:a16="http://schemas.microsoft.com/office/drawing/2014/main" id="{3A1B935D-16DA-4AD6-B08F-5A825E64E5E3}"/>
                </a:ext>
              </a:extLst>
            </p:cNvPr>
            <p:cNvSpPr/>
            <p:nvPr/>
          </p:nvSpPr>
          <p:spPr bwMode="gray">
            <a:xfrm>
              <a:off x="11047011" y="5262564"/>
              <a:ext cx="478092" cy="476916"/>
            </a:xfrm>
            <a:prstGeom prst="ellipse">
              <a:avLst/>
            </a:prstGeom>
            <a:solidFill>
              <a:schemeClr val="accent3"/>
            </a:solidFill>
            <a:ln w="25400" algn="ctr">
              <a:noFill/>
              <a:miter lim="800000"/>
              <a:headEnd/>
              <a:tailEnd/>
            </a:ln>
          </p:spPr>
          <p:txBody>
            <a:bodyPr lIns="0" tIns="0" rIns="0" bIns="0" rtlCol="0" anchor="ctr"/>
            <a:lstStyle/>
            <a:p>
              <a:pPr algn="ctr"/>
              <a:r>
                <a:rPr lang="en-US" sz="700" b="1">
                  <a:solidFill>
                    <a:schemeClr val="bg1"/>
                  </a:solidFill>
                </a:rPr>
                <a:t>FREE</a:t>
              </a:r>
            </a:p>
          </p:txBody>
        </p:sp>
        <p:pic>
          <p:nvPicPr>
            <p:cNvPr id="64" name="Graphic 63" descr="New with solid fill">
              <a:extLst>
                <a:ext uri="{FF2B5EF4-FFF2-40B4-BE49-F238E27FC236}">
                  <a16:creationId xmlns:a16="http://schemas.microsoft.com/office/drawing/2014/main" id="{76707426-0CAB-445F-9B93-6251F70A72A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11439905" y="5252818"/>
              <a:ext cx="223684" cy="223684"/>
            </a:xfrm>
            <a:prstGeom prst="rect">
              <a:avLst/>
            </a:prstGeom>
          </p:spPr>
        </p:pic>
      </p:grpSp>
      <p:grpSp>
        <p:nvGrpSpPr>
          <p:cNvPr id="65" name="Group 64">
            <a:extLst>
              <a:ext uri="{FF2B5EF4-FFF2-40B4-BE49-F238E27FC236}">
                <a16:creationId xmlns:a16="http://schemas.microsoft.com/office/drawing/2014/main" id="{E231E530-E477-468D-9D89-66391E0FAF80}"/>
              </a:ext>
            </a:extLst>
          </p:cNvPr>
          <p:cNvGrpSpPr/>
          <p:nvPr/>
        </p:nvGrpSpPr>
        <p:grpSpPr>
          <a:xfrm>
            <a:off x="5287012" y="5056685"/>
            <a:ext cx="605788" cy="518412"/>
            <a:chOff x="4587726" y="5177335"/>
            <a:chExt cx="605788" cy="518412"/>
          </a:xfrm>
        </p:grpSpPr>
        <p:sp>
          <p:nvSpPr>
            <p:cNvPr id="66" name="Oval 65">
              <a:extLst>
                <a:ext uri="{FF2B5EF4-FFF2-40B4-BE49-F238E27FC236}">
                  <a16:creationId xmlns:a16="http://schemas.microsoft.com/office/drawing/2014/main" id="{D1685918-084E-419F-9F2A-5981411FA8E3}"/>
                </a:ext>
              </a:extLst>
            </p:cNvPr>
            <p:cNvSpPr/>
            <p:nvPr/>
          </p:nvSpPr>
          <p:spPr bwMode="gray">
            <a:xfrm>
              <a:off x="4587726" y="5218831"/>
              <a:ext cx="478092" cy="476916"/>
            </a:xfrm>
            <a:prstGeom prst="ellipse">
              <a:avLst/>
            </a:prstGeom>
            <a:solidFill>
              <a:schemeClr val="accent4"/>
            </a:solidFill>
            <a:ln w="25400" algn="ctr">
              <a:noFill/>
              <a:miter lim="800000"/>
              <a:headEnd/>
              <a:tailEnd/>
            </a:ln>
          </p:spPr>
          <p:txBody>
            <a:bodyPr lIns="0" tIns="0" rIns="0" bIns="0" rtlCol="0" anchor="ct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solidFill>
                    <a:schemeClr val="bg1"/>
                  </a:solidFill>
                </a:rPr>
                <a:t>SAP TechEd OFFER</a:t>
              </a:r>
            </a:p>
          </p:txBody>
        </p:sp>
        <p:pic>
          <p:nvPicPr>
            <p:cNvPr id="67" name="Graphic 22" descr="New with solid fill">
              <a:extLst>
                <a:ext uri="{FF2B5EF4-FFF2-40B4-BE49-F238E27FC236}">
                  <a16:creationId xmlns:a16="http://schemas.microsoft.com/office/drawing/2014/main" id="{820F2744-C7B4-4161-8B80-90D4EB1FFC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969830" y="5177335"/>
              <a:ext cx="223684" cy="223684"/>
            </a:xfrm>
            <a:prstGeom prst="rect">
              <a:avLst/>
            </a:prstGeom>
          </p:spPr>
        </p:pic>
      </p:grpSp>
      <p:cxnSp>
        <p:nvCxnSpPr>
          <p:cNvPr id="68" name="Straight Connector 67">
            <a:extLst>
              <a:ext uri="{FF2B5EF4-FFF2-40B4-BE49-F238E27FC236}">
                <a16:creationId xmlns:a16="http://schemas.microsoft.com/office/drawing/2014/main" id="{8063F240-398A-4D7B-B8E1-FC9A8DDD655F}"/>
              </a:ext>
            </a:extLst>
          </p:cNvPr>
          <p:cNvCxnSpPr/>
          <p:nvPr/>
        </p:nvCxnSpPr>
        <p:spPr>
          <a:xfrm>
            <a:off x="-20081" y="2648373"/>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 Placeholder 2">
            <a:extLst>
              <a:ext uri="{FF2B5EF4-FFF2-40B4-BE49-F238E27FC236}">
                <a16:creationId xmlns:a16="http://schemas.microsoft.com/office/drawing/2014/main" id="{6339C549-48B9-4109-8618-70CE962DC424}"/>
              </a:ext>
            </a:extLst>
          </p:cNvPr>
          <p:cNvSpPr txBox="1">
            <a:spLocks/>
          </p:cNvSpPr>
          <p:nvPr/>
        </p:nvSpPr>
        <p:spPr bwMode="black">
          <a:xfrm>
            <a:off x="6381019" y="4210827"/>
            <a:ext cx="4644168" cy="1708160"/>
          </a:xfrm>
          <a:prstGeom prst="rect">
            <a:avLst/>
          </a:prstGeom>
        </p:spPr>
        <p:txBody>
          <a:bodyPr vert="horz" wrap="square" lIns="0" tIns="0" rIns="0" bIns="0" rtlCol="0" anchor="t">
            <a:sp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79705" lvl="1" indent="-179705">
              <a:spcBef>
                <a:spcPts val="1800"/>
              </a:spcBef>
              <a:buClr>
                <a:schemeClr val="accent1"/>
              </a:buClr>
            </a:pPr>
            <a:r>
              <a:rPr lang="en-US" sz="1600"/>
              <a:t>Connect with experts, share your knowledge, expand your network, and collaborate with </a:t>
            </a:r>
            <a:br>
              <a:rPr lang="en-US" sz="1600"/>
            </a:br>
            <a:r>
              <a:rPr lang="en-US" sz="1600"/>
              <a:t>peers in </a:t>
            </a:r>
            <a:r>
              <a:rPr lang="en-US" sz="1600" b="1"/>
              <a:t>SAP Community</a:t>
            </a:r>
          </a:p>
          <a:p>
            <a:pPr marL="179705" lvl="1" indent="-179705">
              <a:spcBef>
                <a:spcPts val="1800"/>
              </a:spcBef>
              <a:buClr>
                <a:schemeClr val="accent1"/>
              </a:buClr>
            </a:pPr>
            <a:r>
              <a:rPr lang="en-US" sz="1600"/>
              <a:t>Network with other participants in the group for </a:t>
            </a:r>
            <a:r>
              <a:rPr lang="en-US" sz="1600" b="1">
                <a:hlinkClick r:id="rId14"/>
              </a:rPr>
              <a:t>SAP TechEd</a:t>
            </a:r>
            <a:r>
              <a:rPr lang="en-US" sz="1600"/>
              <a:t> and join the </a:t>
            </a:r>
            <a:r>
              <a:rPr lang="en-US" sz="1600" b="1">
                <a:hlinkClick r:id="rId15"/>
              </a:rPr>
              <a:t>SAP Learning Groups</a:t>
            </a:r>
            <a:r>
              <a:rPr lang="en-US" sz="1600" b="1"/>
              <a:t> </a:t>
            </a:r>
            <a:r>
              <a:rPr lang="en-US" sz="1600"/>
              <a:t>to get your learning questions answered</a:t>
            </a:r>
          </a:p>
        </p:txBody>
      </p:sp>
      <p:sp>
        <p:nvSpPr>
          <p:cNvPr id="70" name="Text Placeholder 2">
            <a:extLst>
              <a:ext uri="{FF2B5EF4-FFF2-40B4-BE49-F238E27FC236}">
                <a16:creationId xmlns:a16="http://schemas.microsoft.com/office/drawing/2014/main" id="{0693DA4C-CE0B-4C21-BD86-A4BE4F139B20}"/>
              </a:ext>
            </a:extLst>
          </p:cNvPr>
          <p:cNvSpPr txBox="1">
            <a:spLocks/>
          </p:cNvSpPr>
          <p:nvPr/>
        </p:nvSpPr>
        <p:spPr bwMode="black">
          <a:xfrm>
            <a:off x="504827" y="4210828"/>
            <a:ext cx="5008561" cy="1461939"/>
          </a:xfrm>
          <a:prstGeom prst="rect">
            <a:avLst/>
          </a:prstGeom>
        </p:spPr>
        <p:txBody>
          <a:bodyPr vert="horz" wrap="square" lIns="0" tIns="0" rIns="0" bIns="0" rtlCol="0" anchor="t">
            <a:sp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79705" lvl="1" indent="-179705">
              <a:spcBef>
                <a:spcPts val="1800"/>
              </a:spcBef>
              <a:buClr>
                <a:schemeClr val="accent1"/>
              </a:buClr>
            </a:pPr>
            <a:r>
              <a:rPr lang="en-US" sz="1600"/>
              <a:t>Follow expert-led </a:t>
            </a:r>
            <a:r>
              <a:rPr lang="en-US" sz="1600" b="1"/>
              <a:t>l</a:t>
            </a:r>
            <a:r>
              <a:rPr lang="en-US" sz="1600" b="1">
                <a:ea typeface="+mn-lt"/>
                <a:cs typeface="+mn-lt"/>
              </a:rPr>
              <a:t>earning journeys </a:t>
            </a:r>
            <a:r>
              <a:rPr lang="en-US" sz="1600" b="1"/>
              <a:t>and live sessions</a:t>
            </a:r>
            <a:r>
              <a:rPr lang="en-US" sz="1600"/>
              <a:t> for various development roles </a:t>
            </a:r>
            <a:br>
              <a:rPr lang="en-US" sz="1600"/>
            </a:br>
            <a:r>
              <a:rPr lang="en-US" sz="1600"/>
              <a:t>to upskill and </a:t>
            </a:r>
            <a:r>
              <a:rPr lang="en-US" sz="1600" b="1">
                <a:ea typeface="+mn-lt"/>
                <a:cs typeface="+mn-lt"/>
              </a:rPr>
              <a:t>prepare for certification</a:t>
            </a:r>
          </a:p>
          <a:p>
            <a:pPr marL="179705" lvl="1" indent="-179705">
              <a:spcBef>
                <a:spcPts val="1800"/>
              </a:spcBef>
              <a:buClr>
                <a:schemeClr val="accent1"/>
              </a:buClr>
            </a:pPr>
            <a:r>
              <a:rPr lang="en-US" sz="1600"/>
              <a:t>Benefit from the </a:t>
            </a:r>
            <a:r>
              <a:rPr lang="en-US" sz="1600" b="1"/>
              <a:t>event-exclusive </a:t>
            </a:r>
            <a:br>
              <a:rPr lang="en-US" sz="1600" b="1"/>
            </a:br>
            <a:r>
              <a:rPr lang="en-US" sz="1600" b="1"/>
              <a:t>certification offer </a:t>
            </a:r>
            <a:endParaRPr lang="en-US" sz="1600" b="1">
              <a:cs typeface="Arial"/>
            </a:endParaRPr>
          </a:p>
        </p:txBody>
      </p:sp>
      <p:sp>
        <p:nvSpPr>
          <p:cNvPr id="2" name="Rectangle 1">
            <a:extLst>
              <a:ext uri="{FF2B5EF4-FFF2-40B4-BE49-F238E27FC236}">
                <a16:creationId xmlns:a16="http://schemas.microsoft.com/office/drawing/2014/main" id="{6114F6D3-F0CC-4943-BF14-0DE81EC1DEEC}"/>
              </a:ext>
            </a:extLst>
          </p:cNvPr>
          <p:cNvSpPr/>
          <p:nvPr/>
        </p:nvSpPr>
        <p:spPr bwMode="gray">
          <a:xfrm>
            <a:off x="0" y="-331597"/>
            <a:ext cx="4914900" cy="301445"/>
          </a:xfrm>
          <a:prstGeom prst="rect">
            <a:avLst/>
          </a:prstGeom>
          <a:solidFill>
            <a:srgbClr val="FF000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a:ln>
                  <a:noFill/>
                </a:ln>
                <a:solidFill>
                  <a:schemeClr val="bg1"/>
                </a:solidFill>
                <a:effectLst/>
                <a:uLnTx/>
                <a:uFillTx/>
                <a:ea typeface="Arial Unicode MS" pitchFamily="34" charset="-128"/>
                <a:cs typeface="Arial Unicode MS" pitchFamily="34" charset="-128"/>
              </a:rPr>
              <a:t>Mandatory Slide - Talk track available in the notes</a:t>
            </a:r>
          </a:p>
        </p:txBody>
      </p:sp>
    </p:spTree>
    <p:extLst>
      <p:ext uri="{BB962C8B-B14F-4D97-AF65-F5344CB8AC3E}">
        <p14:creationId xmlns:p14="http://schemas.microsoft.com/office/powerpoint/2010/main" val="4188210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Acquired company logo placeholder">
            <a:extLst>
              <a:ext uri="{FF2B5EF4-FFF2-40B4-BE49-F238E27FC236}">
                <a16:creationId xmlns:a16="http://schemas.microsoft.com/office/drawing/2014/main" id="{8E0C940A-4E11-488C-B1B7-10F1A11687FC}"/>
              </a:ext>
            </a:extLst>
          </p:cNvPr>
          <p:cNvSpPr txBox="1"/>
          <p:nvPr/>
        </p:nvSpPr>
        <p:spPr>
          <a:xfrm>
            <a:off x="504000" y="585782"/>
            <a:ext cx="411638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
        <p:nvSpPr>
          <p:cNvPr id="9" name="TextBox 8" descr="{&quot;templafy&quot;:{&quot;id&quot;:&quot;c5795077-d4a2-4854-b837-dc0c6a3645fe&quot;}}">
            <a:extLst>
              <a:ext uri="{FF2B5EF4-FFF2-40B4-BE49-F238E27FC236}">
                <a16:creationId xmlns:a16="http://schemas.microsoft.com/office/drawing/2014/main" id="{154AF428-C8ED-4C4F-B905-53520136737C}"/>
              </a:ext>
            </a:extLst>
          </p:cNvPr>
          <p:cNvSpPr txBox="1"/>
          <p:nvPr/>
        </p:nvSpPr>
        <p:spPr>
          <a:xfrm>
            <a:off x="503238" y="3574864"/>
            <a:ext cx="5402236" cy="223148"/>
          </a:xfrm>
          <a:prstGeom prst="rect">
            <a:avLst/>
          </a:prstGeom>
          <a:noFill/>
        </p:spPr>
        <p:txBody>
          <a:bodyPr wrap="square" lIns="0" tIns="0" rIns="0" bIns="0" rtlCol="0" anchor="b" anchorCtr="0">
            <a:noAutofit/>
          </a:bodyPr>
          <a:lstStyle/>
          <a:p>
            <a:pPr algn="l"/>
            <a:r>
              <a:rPr lang="en-US" sz="1400">
                <a:latin typeface="+mn-lt"/>
                <a:hlinkClick r:id="rId5"/>
              </a:rPr>
              <a:t>r</a:t>
            </a:r>
            <a:r>
              <a:rPr lang="en-US" sz="1400">
                <a:solidFill>
                  <a:schemeClr val="tx1"/>
                </a:solidFill>
                <a:latin typeface="+mn-lt"/>
                <a:hlinkClick r:id="rId5"/>
              </a:rPr>
              <a:t>einer.markheiser@sap.com</a:t>
            </a:r>
            <a:endParaRPr lang="en-US" sz="1400">
              <a:solidFill>
                <a:schemeClr val="tx1"/>
              </a:solidFill>
              <a:latin typeface="+mn-lt"/>
            </a:endParaRPr>
          </a:p>
        </p:txBody>
      </p:sp>
      <p:sp>
        <p:nvSpPr>
          <p:cNvPr id="10" name="TextBox 9" descr="{&quot;templafy&quot;:{&quot;id&quot;:&quot;a94a922e-fddc-4f84-84f2-24578e6ee879&quot;}}">
            <a:extLst>
              <a:ext uri="{FF2B5EF4-FFF2-40B4-BE49-F238E27FC236}">
                <a16:creationId xmlns:a16="http://schemas.microsoft.com/office/drawing/2014/main" id="{075FE6C8-DEDE-4213-93A5-D6CAAC547169}"/>
              </a:ext>
            </a:extLst>
          </p:cNvPr>
          <p:cNvSpPr txBox="1"/>
          <p:nvPr/>
        </p:nvSpPr>
        <p:spPr>
          <a:xfrm>
            <a:off x="503238" y="3351716"/>
            <a:ext cx="5402236" cy="223148"/>
          </a:xfrm>
          <a:prstGeom prst="rect">
            <a:avLst/>
          </a:prstGeom>
          <a:noFill/>
        </p:spPr>
        <p:txBody>
          <a:bodyPr wrap="square" lIns="0" tIns="0" rIns="0" bIns="0" rtlCol="0" anchor="b" anchorCtr="0">
            <a:noAutofit/>
          </a:bodyPr>
          <a:lstStyle/>
          <a:p>
            <a:pPr algn="l"/>
            <a:r>
              <a:rPr lang="en-US" sz="1400">
                <a:solidFill>
                  <a:schemeClr val="tx1"/>
                </a:solidFill>
                <a:latin typeface="+mn-lt"/>
              </a:rPr>
              <a:t>Reiner Markheiser</a:t>
            </a:r>
          </a:p>
        </p:txBody>
      </p:sp>
      <p:sp>
        <p:nvSpPr>
          <p:cNvPr id="11" name="TextBox 10" descr="{&quot;templafy&quot;:{&quot;id&quot;:&quot;c5795077-d4a2-4854-b837-dc0c6a3645fe&quot;}}">
            <a:extLst>
              <a:ext uri="{FF2B5EF4-FFF2-40B4-BE49-F238E27FC236}">
                <a16:creationId xmlns:a16="http://schemas.microsoft.com/office/drawing/2014/main" id="{B2BAF2D6-14AB-4414-AE4A-47901BBCBDE7}"/>
              </a:ext>
            </a:extLst>
          </p:cNvPr>
          <p:cNvSpPr txBox="1"/>
          <p:nvPr/>
        </p:nvSpPr>
        <p:spPr>
          <a:xfrm>
            <a:off x="3800620" y="3574864"/>
            <a:ext cx="5402236" cy="223148"/>
          </a:xfrm>
          <a:prstGeom prst="rect">
            <a:avLst/>
          </a:prstGeom>
          <a:noFill/>
        </p:spPr>
        <p:txBody>
          <a:bodyPr wrap="square" lIns="0" tIns="0" rIns="0" bIns="0" rtlCol="0" anchor="b" anchorCtr="0">
            <a:noAutofit/>
          </a:bodyPr>
          <a:lstStyle/>
          <a:p>
            <a:pPr algn="l"/>
            <a:r>
              <a:rPr lang="en-US" sz="1400">
                <a:latin typeface="+mn-lt"/>
                <a:hlinkClick r:id="rId6"/>
              </a:rPr>
              <a:t>joerg.marenk</a:t>
            </a:r>
            <a:r>
              <a:rPr lang="en-US" sz="1400">
                <a:solidFill>
                  <a:schemeClr val="tx1"/>
                </a:solidFill>
                <a:latin typeface="+mn-lt"/>
                <a:hlinkClick r:id="rId6"/>
              </a:rPr>
              <a:t>@sap.com</a:t>
            </a:r>
            <a:endParaRPr lang="en-US" sz="1400">
              <a:solidFill>
                <a:schemeClr val="tx1"/>
              </a:solidFill>
              <a:latin typeface="+mn-lt"/>
            </a:endParaRPr>
          </a:p>
        </p:txBody>
      </p:sp>
      <p:sp>
        <p:nvSpPr>
          <p:cNvPr id="12" name="TextBox 11" descr="{&quot;templafy&quot;:{&quot;id&quot;:&quot;a94a922e-fddc-4f84-84f2-24578e6ee879&quot;}}">
            <a:extLst>
              <a:ext uri="{FF2B5EF4-FFF2-40B4-BE49-F238E27FC236}">
                <a16:creationId xmlns:a16="http://schemas.microsoft.com/office/drawing/2014/main" id="{C4C8849F-04DF-4648-8B4D-D76D47FCCD65}"/>
              </a:ext>
            </a:extLst>
          </p:cNvPr>
          <p:cNvSpPr txBox="1"/>
          <p:nvPr/>
        </p:nvSpPr>
        <p:spPr>
          <a:xfrm>
            <a:off x="3800620" y="3351716"/>
            <a:ext cx="5402236" cy="223148"/>
          </a:xfrm>
          <a:prstGeom prst="rect">
            <a:avLst/>
          </a:prstGeom>
          <a:noFill/>
        </p:spPr>
        <p:txBody>
          <a:bodyPr wrap="square" lIns="0" tIns="0" rIns="0" bIns="0" rtlCol="0" anchor="b" anchorCtr="0">
            <a:noAutofit/>
          </a:bodyPr>
          <a:lstStyle/>
          <a:p>
            <a:pPr algn="l"/>
            <a:r>
              <a:rPr lang="en-US" sz="1400">
                <a:solidFill>
                  <a:schemeClr val="tx1"/>
                </a:solidFill>
                <a:latin typeface="+mn-lt"/>
              </a:rPr>
              <a:t>Joerg Marenk</a:t>
            </a:r>
          </a:p>
        </p:txBody>
      </p:sp>
    </p:spTree>
    <p:custDataLst>
      <p:custData r:id="rId1"/>
      <p:custData r:id="rId2"/>
    </p:custDataLst>
    <p:extLst>
      <p:ext uri="{BB962C8B-B14F-4D97-AF65-F5344CB8AC3E}">
        <p14:creationId xmlns:p14="http://schemas.microsoft.com/office/powerpoint/2010/main" val="64020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503999" y="1677545"/>
            <a:ext cx="8471559" cy="369333"/>
          </a:xfrm>
        </p:spPr>
        <p:txBody>
          <a:bodyPr/>
          <a:lstStyle/>
          <a:p>
            <a:r>
              <a:rPr lang="en-US" dirty="0">
                <a:solidFill>
                  <a:schemeClr val="accent1"/>
                </a:solidFill>
              </a:rPr>
              <a:t>Case 1: </a:t>
            </a:r>
            <a:r>
              <a:rPr lang="en-US" dirty="0"/>
              <a:t>Customer has an on-premise-centric solution and plans to keep it.</a:t>
            </a:r>
          </a:p>
        </p:txBody>
      </p:sp>
      <p:sp>
        <p:nvSpPr>
          <p:cNvPr id="24" name="Title"/>
          <p:cNvSpPr>
            <a:spLocks noGrp="1"/>
          </p:cNvSpPr>
          <p:nvPr>
            <p:ph type="title"/>
          </p:nvPr>
        </p:nvSpPr>
        <p:spPr bwMode="gray"/>
        <p:txBody>
          <a:bodyPr/>
          <a:lstStyle/>
          <a:p>
            <a:r>
              <a:rPr lang="en-US" dirty="0"/>
              <a:t>When to choose which ALM Solution?</a:t>
            </a:r>
          </a:p>
        </p:txBody>
      </p:sp>
      <p:sp>
        <p:nvSpPr>
          <p:cNvPr id="4" name="Text Placeholder 1">
            <a:extLst>
              <a:ext uri="{FF2B5EF4-FFF2-40B4-BE49-F238E27FC236}">
                <a16:creationId xmlns:a16="http://schemas.microsoft.com/office/drawing/2014/main" id="{CC7EB1E3-01E7-4D7C-98BF-C98A46A8E908}"/>
              </a:ext>
            </a:extLst>
          </p:cNvPr>
          <p:cNvSpPr txBox="1">
            <a:spLocks/>
          </p:cNvSpPr>
          <p:nvPr/>
        </p:nvSpPr>
        <p:spPr bwMode="black">
          <a:xfrm>
            <a:off x="503999" y="2967176"/>
            <a:ext cx="8471559" cy="369333"/>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solidFill>
                  <a:schemeClr val="accent1"/>
                </a:solidFill>
              </a:rPr>
              <a:t>Case 2: </a:t>
            </a:r>
            <a:r>
              <a:rPr lang="en-US" dirty="0"/>
              <a:t>Customer has a cloud-centric solution or is cloud only.</a:t>
            </a:r>
          </a:p>
        </p:txBody>
      </p:sp>
      <p:sp>
        <p:nvSpPr>
          <p:cNvPr id="5" name="Text Placeholder 1">
            <a:extLst>
              <a:ext uri="{FF2B5EF4-FFF2-40B4-BE49-F238E27FC236}">
                <a16:creationId xmlns:a16="http://schemas.microsoft.com/office/drawing/2014/main" id="{5FAF7F1B-660B-4183-85A1-E4374BDDAAF6}"/>
              </a:ext>
            </a:extLst>
          </p:cNvPr>
          <p:cNvSpPr txBox="1">
            <a:spLocks/>
          </p:cNvSpPr>
          <p:nvPr/>
        </p:nvSpPr>
        <p:spPr bwMode="black">
          <a:xfrm>
            <a:off x="503998" y="4125913"/>
            <a:ext cx="8471559" cy="369332"/>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solidFill>
                  <a:schemeClr val="accent1"/>
                </a:solidFill>
              </a:rPr>
              <a:t>Case 3: </a:t>
            </a:r>
            <a:r>
              <a:rPr lang="en-US" dirty="0"/>
              <a:t>Customer has a small, standard on-premise solution.</a:t>
            </a:r>
          </a:p>
        </p:txBody>
      </p:sp>
      <p:sp>
        <p:nvSpPr>
          <p:cNvPr id="6" name="Text Placeholder 1">
            <a:extLst>
              <a:ext uri="{FF2B5EF4-FFF2-40B4-BE49-F238E27FC236}">
                <a16:creationId xmlns:a16="http://schemas.microsoft.com/office/drawing/2014/main" id="{F1E81DF1-9B6C-4B4A-BCCA-2F4548DCC5A7}"/>
              </a:ext>
            </a:extLst>
          </p:cNvPr>
          <p:cNvSpPr txBox="1">
            <a:spLocks/>
          </p:cNvSpPr>
          <p:nvPr/>
        </p:nvSpPr>
        <p:spPr bwMode="black">
          <a:xfrm>
            <a:off x="503998" y="5284650"/>
            <a:ext cx="8471559" cy="369333"/>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solidFill>
                  <a:schemeClr val="accent1"/>
                </a:solidFill>
              </a:rPr>
              <a:t>Case 4: </a:t>
            </a:r>
            <a:r>
              <a:rPr lang="en-US" dirty="0"/>
              <a:t>Customer moves to cloud or standardized ALM.</a:t>
            </a:r>
          </a:p>
        </p:txBody>
      </p:sp>
      <p:pic>
        <p:nvPicPr>
          <p:cNvPr id="7" name="Picture 6">
            <a:extLst>
              <a:ext uri="{FF2B5EF4-FFF2-40B4-BE49-F238E27FC236}">
                <a16:creationId xmlns:a16="http://schemas.microsoft.com/office/drawing/2014/main" id="{5B3B99BD-C5C4-4C22-9BC3-657567C7F9D1}"/>
              </a:ext>
            </a:extLst>
          </p:cNvPr>
          <p:cNvPicPr>
            <a:picLocks noChangeAspect="1"/>
          </p:cNvPicPr>
          <p:nvPr/>
        </p:nvPicPr>
        <p:blipFill>
          <a:blip r:embed="rId4"/>
          <a:stretch>
            <a:fillRect/>
          </a:stretch>
        </p:blipFill>
        <p:spPr>
          <a:xfrm>
            <a:off x="10060852" y="2647842"/>
            <a:ext cx="998290" cy="100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A63D6284-EC2C-4ADB-9B88-69C37610844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060852" y="1358211"/>
            <a:ext cx="1122392" cy="1008000"/>
          </a:xfrm>
          <a:prstGeom prst="rect">
            <a:avLst/>
          </a:prstGeom>
        </p:spPr>
      </p:pic>
      <p:pic>
        <p:nvPicPr>
          <p:cNvPr id="9" name="Picture 8">
            <a:extLst>
              <a:ext uri="{FF2B5EF4-FFF2-40B4-BE49-F238E27FC236}">
                <a16:creationId xmlns:a16="http://schemas.microsoft.com/office/drawing/2014/main" id="{7CE8485F-F3C8-4404-8916-4A62518BA280}"/>
              </a:ext>
            </a:extLst>
          </p:cNvPr>
          <p:cNvPicPr>
            <a:picLocks noChangeAspect="1"/>
          </p:cNvPicPr>
          <p:nvPr/>
        </p:nvPicPr>
        <p:blipFill>
          <a:blip r:embed="rId4"/>
          <a:stretch>
            <a:fillRect/>
          </a:stretch>
        </p:blipFill>
        <p:spPr>
          <a:xfrm>
            <a:off x="10060852" y="3806579"/>
            <a:ext cx="998290" cy="1008000"/>
          </a:xfrm>
          <a:prstGeom prst="rect">
            <a:avLst/>
          </a:prstGeom>
        </p:spPr>
      </p:pic>
      <p:pic>
        <p:nvPicPr>
          <p:cNvPr id="10" name="Picture 9">
            <a:extLst>
              <a:ext uri="{FF2B5EF4-FFF2-40B4-BE49-F238E27FC236}">
                <a16:creationId xmlns:a16="http://schemas.microsoft.com/office/drawing/2014/main" id="{A4A704BA-A57C-401F-B347-B5C1EC78029F}"/>
              </a:ext>
            </a:extLst>
          </p:cNvPr>
          <p:cNvPicPr>
            <a:picLocks noChangeAspect="1"/>
          </p:cNvPicPr>
          <p:nvPr/>
        </p:nvPicPr>
        <p:blipFill>
          <a:blip r:embed="rId4"/>
          <a:stretch>
            <a:fillRect/>
          </a:stretch>
        </p:blipFill>
        <p:spPr>
          <a:xfrm>
            <a:off x="10762327" y="4965316"/>
            <a:ext cx="998290" cy="10080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AED1253B-55C4-41ED-A4D3-8027B96FC28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237606" y="4965316"/>
            <a:ext cx="1122392" cy="1008000"/>
          </a:xfrm>
          <a:prstGeom prst="rect">
            <a:avLst/>
          </a:prstGeom>
        </p:spPr>
      </p:pic>
      <p:sp>
        <p:nvSpPr>
          <p:cNvPr id="3" name="TextBox 2">
            <a:extLst>
              <a:ext uri="{FF2B5EF4-FFF2-40B4-BE49-F238E27FC236}">
                <a16:creationId xmlns:a16="http://schemas.microsoft.com/office/drawing/2014/main" id="{87F2CC50-7341-4308-9964-9B44F958D2D4}"/>
              </a:ext>
            </a:extLst>
          </p:cNvPr>
          <p:cNvSpPr txBox="1"/>
          <p:nvPr/>
        </p:nvSpPr>
        <p:spPr>
          <a:xfrm>
            <a:off x="10430138" y="5330817"/>
            <a:ext cx="26204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or</a:t>
            </a:r>
            <a:endParaRPr lang="de-DE" sz="1800" kern="0" dirty="0" err="1">
              <a:ea typeface="Arial Unicode MS" pitchFamily="34" charset="-128"/>
              <a:cs typeface="Arial Unicode MS" pitchFamily="34" charset="-128"/>
            </a:endParaRPr>
          </a:p>
        </p:txBody>
      </p:sp>
    </p:spTree>
    <p:custDataLst>
      <p:custData r:id="rId1"/>
      <p:custData r:id="rId2"/>
    </p:custDataLst>
    <p:extLst>
      <p:ext uri="{BB962C8B-B14F-4D97-AF65-F5344CB8AC3E}">
        <p14:creationId xmlns:p14="http://schemas.microsoft.com/office/powerpoint/2010/main" val="360274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P spid="6"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SAP ALM Platforms – Planned Product Availability Strategy</a:t>
            </a:r>
          </a:p>
        </p:txBody>
      </p:sp>
      <p:sp>
        <p:nvSpPr>
          <p:cNvPr id="24" name="TextBox 23">
            <a:extLst>
              <a:ext uri="{FF2B5EF4-FFF2-40B4-BE49-F238E27FC236}">
                <a16:creationId xmlns:a16="http://schemas.microsoft.com/office/drawing/2014/main" id="{0DF03094-664A-4BA6-9C02-80700575E9BC}"/>
              </a:ext>
            </a:extLst>
          </p:cNvPr>
          <p:cNvSpPr txBox="1"/>
          <p:nvPr/>
        </p:nvSpPr>
        <p:spPr>
          <a:xfrm>
            <a:off x="200833" y="4392188"/>
            <a:ext cx="1254711"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US" sz="1000" kern="0">
                <a:ea typeface="Arial Unicode MS" pitchFamily="34" charset="-128"/>
                <a:cs typeface="Arial Unicode MS" pitchFamily="34" charset="-128"/>
              </a:rPr>
              <a:t>Now</a:t>
            </a:r>
          </a:p>
        </p:txBody>
      </p:sp>
      <p:sp>
        <p:nvSpPr>
          <p:cNvPr id="21" name="Rectangle 20">
            <a:extLst>
              <a:ext uri="{FF2B5EF4-FFF2-40B4-BE49-F238E27FC236}">
                <a16:creationId xmlns:a16="http://schemas.microsoft.com/office/drawing/2014/main" id="{8B42A89C-8912-4D93-AA39-7E01712A82D6}"/>
              </a:ext>
            </a:extLst>
          </p:cNvPr>
          <p:cNvSpPr/>
          <p:nvPr/>
        </p:nvSpPr>
        <p:spPr>
          <a:xfrm>
            <a:off x="7096004" y="6465918"/>
            <a:ext cx="4998105" cy="246221"/>
          </a:xfrm>
          <a:prstGeom prst="rect">
            <a:avLst/>
          </a:prstGeom>
        </p:spPr>
        <p:txBody>
          <a:bodyPr wrap="square">
            <a:spAutoFit/>
          </a:bodyPr>
          <a:lstStyle/>
          <a:p>
            <a:pPr defTabSz="1088449">
              <a:defRPr/>
            </a:pPr>
            <a:r>
              <a:rPr lang="en-US" sz="1000" dirty="0">
                <a:solidFill>
                  <a:srgbClr val="FFFFFF"/>
                </a:solidFill>
              </a:rPr>
              <a:t>This is the current state of planning and may be changed by SAP at any time.</a:t>
            </a:r>
          </a:p>
        </p:txBody>
      </p:sp>
      <p:sp>
        <p:nvSpPr>
          <p:cNvPr id="3" name="TextBox 2">
            <a:extLst>
              <a:ext uri="{FF2B5EF4-FFF2-40B4-BE49-F238E27FC236}">
                <a16:creationId xmlns:a16="http://schemas.microsoft.com/office/drawing/2014/main" id="{FC10D355-8B72-490F-8FCC-AA9AB3A60BDA}"/>
              </a:ext>
            </a:extLst>
          </p:cNvPr>
          <p:cNvSpPr txBox="1"/>
          <p:nvPr/>
        </p:nvSpPr>
        <p:spPr>
          <a:xfrm>
            <a:off x="504002" y="1104018"/>
            <a:ext cx="10952530" cy="2169825"/>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en-US" sz="1600" b="1" dirty="0"/>
              <a:t>SAP Solution Manager follows the maintenance strategy of the SAP Business Suite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400" dirty="0"/>
              <a:t>Extended maintenance for process management, test suite, change &amp; release management and ITSM in SAP Solution Manager 7.2 is automatically included in the optional extended maintenance for the SAP Business Suite 7.</a:t>
            </a:r>
            <a:endParaRPr lang="en-US" sz="1400" dirty="0">
              <a:cs typeface="Arial"/>
            </a:endParaRPr>
          </a:p>
          <a:p>
            <a:pPr marL="285750" indent="-285750" fontAlgn="base">
              <a:spcBef>
                <a:spcPct val="50000"/>
              </a:spcBef>
              <a:spcAft>
                <a:spcPct val="0"/>
              </a:spcAft>
              <a:buClr>
                <a:srgbClr val="F0AB00"/>
              </a:buClr>
              <a:buSzPct val="80000"/>
              <a:buFont typeface="Wingdings" panose="05000000000000000000" pitchFamily="2" charset="2"/>
              <a:buChar char="§"/>
            </a:pPr>
            <a:r>
              <a:rPr lang="en-US" sz="1400" dirty="0"/>
              <a:t>SAP Solution Manager 7.2 is supported beyond 2030 – in customer specific maintenance*</a:t>
            </a:r>
            <a:endParaRPr lang="en-US" sz="1400" dirty="0">
              <a:cs typeface="Arial"/>
            </a:endParaRPr>
          </a:p>
          <a:p>
            <a:pPr marL="285750" indent="-285750" fontAlgn="base">
              <a:spcBef>
                <a:spcPct val="50000"/>
              </a:spcBef>
              <a:spcAft>
                <a:spcPct val="0"/>
              </a:spcAft>
              <a:buClr>
                <a:srgbClr val="F0AB00"/>
              </a:buClr>
              <a:buSzPct val="80000"/>
              <a:buFont typeface="Wingdings" panose="05000000000000000000" pitchFamily="2" charset="2"/>
              <a:buChar char="§"/>
            </a:pPr>
            <a:r>
              <a:rPr lang="en-US" sz="1400" dirty="0"/>
              <a:t>There are </a:t>
            </a:r>
            <a:r>
              <a:rPr lang="en-US" sz="1400" b="1" dirty="0"/>
              <a:t>no plans for further releases </a:t>
            </a:r>
            <a:r>
              <a:rPr lang="en-US" sz="1400" dirty="0"/>
              <a:t>after SAP Solution Manager 7.2</a:t>
            </a:r>
            <a:endParaRPr lang="en-US" sz="1400" dirty="0">
              <a:cs typeface="Arial"/>
            </a:endParaRPr>
          </a:p>
          <a:p>
            <a:br>
              <a:rPr lang="en-US" sz="1600" b="1" dirty="0"/>
            </a:br>
            <a:r>
              <a:rPr lang="en-US" sz="1600" b="1" dirty="0"/>
              <a:t>SAP Cloud ALM and SAP Focused Run are not dependent on the SAP Business Suite, allowing mainstream maintenance beyond 2030. SAP plans no new on premise products in the ALM portfolio. </a:t>
            </a:r>
            <a:endParaRPr lang="en-US" dirty="0">
              <a:cs typeface="Arial"/>
            </a:endParaRPr>
          </a:p>
        </p:txBody>
      </p:sp>
      <p:cxnSp>
        <p:nvCxnSpPr>
          <p:cNvPr id="28" name="Straight Arrow Connector 27">
            <a:extLst>
              <a:ext uri="{FF2B5EF4-FFF2-40B4-BE49-F238E27FC236}">
                <a16:creationId xmlns:a16="http://schemas.microsoft.com/office/drawing/2014/main" id="{6BBADDC8-390A-459B-993A-211B72759AF4}"/>
              </a:ext>
            </a:extLst>
          </p:cNvPr>
          <p:cNvCxnSpPr>
            <a:cxnSpLocks/>
          </p:cNvCxnSpPr>
          <p:nvPr/>
        </p:nvCxnSpPr>
        <p:spPr>
          <a:xfrm>
            <a:off x="5401054" y="5002205"/>
            <a:ext cx="5204698"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31007BD7-CCCD-45D7-BEDE-C12A07AF9C6E}"/>
              </a:ext>
            </a:extLst>
          </p:cNvPr>
          <p:cNvCxnSpPr>
            <a:cxnSpLocks/>
          </p:cNvCxnSpPr>
          <p:nvPr/>
        </p:nvCxnSpPr>
        <p:spPr>
          <a:xfrm flipV="1">
            <a:off x="508832" y="4225348"/>
            <a:ext cx="10142235" cy="13866"/>
          </a:xfrm>
          <a:prstGeom prst="straightConnector1">
            <a:avLst/>
          </a:prstGeom>
          <a:ln w="28575">
            <a:solidFill>
              <a:schemeClr val="accent1"/>
            </a:solidFill>
            <a:headEnd type="none" w="med" len="med"/>
            <a:tailEnd type="stealth" w="lg" len="lg"/>
          </a:ln>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AB3BB33A-77B7-4CED-81D1-09420E7AEB11}"/>
              </a:ext>
            </a:extLst>
          </p:cNvPr>
          <p:cNvCxnSpPr/>
          <p:nvPr/>
        </p:nvCxnSpPr>
        <p:spPr>
          <a:xfrm>
            <a:off x="828188" y="4126135"/>
            <a:ext cx="0" cy="212596"/>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978970C-A674-4E3C-8A92-AA2F0AF45118}"/>
              </a:ext>
            </a:extLst>
          </p:cNvPr>
          <p:cNvCxnSpPr/>
          <p:nvPr/>
        </p:nvCxnSpPr>
        <p:spPr>
          <a:xfrm>
            <a:off x="5162688" y="4126135"/>
            <a:ext cx="0" cy="212596"/>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3BE2FA-17E6-4C27-B857-7059B6B85BE6}"/>
              </a:ext>
            </a:extLst>
          </p:cNvPr>
          <p:cNvCxnSpPr/>
          <p:nvPr/>
        </p:nvCxnSpPr>
        <p:spPr>
          <a:xfrm>
            <a:off x="7528938" y="4126135"/>
            <a:ext cx="0" cy="212596"/>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46C4CC6-4ED4-415B-8D20-FA03B597123E}"/>
              </a:ext>
            </a:extLst>
          </p:cNvPr>
          <p:cNvSpPr txBox="1"/>
          <p:nvPr/>
        </p:nvSpPr>
        <p:spPr>
          <a:xfrm>
            <a:off x="4706176" y="3746056"/>
            <a:ext cx="2111184" cy="338554"/>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defRPr/>
            </a:pPr>
            <a:r>
              <a:rPr lang="en-US" sz="1100" kern="0">
                <a:ea typeface="Arial Unicode MS" pitchFamily="34" charset="-128"/>
              </a:rPr>
              <a:t>End of mainstream maintenance for SAP Solution Manager</a:t>
            </a:r>
          </a:p>
        </p:txBody>
      </p:sp>
      <p:sp>
        <p:nvSpPr>
          <p:cNvPr id="49" name="TextBox 48">
            <a:extLst>
              <a:ext uri="{FF2B5EF4-FFF2-40B4-BE49-F238E27FC236}">
                <a16:creationId xmlns:a16="http://schemas.microsoft.com/office/drawing/2014/main" id="{C6EBAACC-D989-4488-BCD4-0FCD72977D12}"/>
              </a:ext>
            </a:extLst>
          </p:cNvPr>
          <p:cNvSpPr txBox="1"/>
          <p:nvPr/>
        </p:nvSpPr>
        <p:spPr>
          <a:xfrm>
            <a:off x="7348663" y="3746056"/>
            <a:ext cx="2111184" cy="338554"/>
          </a:xfrm>
          <a:prstGeom prst="rect">
            <a:avLst/>
          </a:prstGeom>
          <a:noFill/>
        </p:spPr>
        <p:txBody>
          <a:bodyPr wrap="square" lIns="0" tIns="0" rIns="0" bIns="0" rtlCol="0">
            <a:spAutoFit/>
          </a:bodyPr>
          <a:lstStyle>
            <a:defPPr>
              <a:defRPr lang="de-DE"/>
            </a:defPPr>
            <a:lvl1pPr defTabSz="1088449" fontAlgn="base">
              <a:spcBef>
                <a:spcPct val="50000"/>
              </a:spcBef>
              <a:spcAft>
                <a:spcPct val="0"/>
              </a:spcAft>
              <a:buClr>
                <a:srgbClr val="F0AB00"/>
              </a:buClr>
              <a:buSzPct val="80000"/>
              <a:defRPr sz="1100" kern="0">
                <a:ea typeface="Arial Unicode MS" pitchFamily="34" charset="-128"/>
              </a:defRPr>
            </a:lvl1pPr>
          </a:lstStyle>
          <a:p>
            <a:r>
              <a:rPr lang="en-US"/>
              <a:t>End of extended maintenance for SAP Solution Manager</a:t>
            </a:r>
          </a:p>
        </p:txBody>
      </p:sp>
      <p:sp>
        <p:nvSpPr>
          <p:cNvPr id="51" name="TextBox 50">
            <a:extLst>
              <a:ext uri="{FF2B5EF4-FFF2-40B4-BE49-F238E27FC236}">
                <a16:creationId xmlns:a16="http://schemas.microsoft.com/office/drawing/2014/main" id="{527E7AD7-8920-411E-BEA2-F4C517DC817D}"/>
              </a:ext>
            </a:extLst>
          </p:cNvPr>
          <p:cNvSpPr txBox="1"/>
          <p:nvPr/>
        </p:nvSpPr>
        <p:spPr>
          <a:xfrm>
            <a:off x="4276873" y="4449336"/>
            <a:ext cx="1771631"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US" sz="1000" kern="0">
                <a:ea typeface="Arial Unicode MS" pitchFamily="34" charset="-128"/>
                <a:cs typeface="Arial Unicode MS" pitchFamily="34" charset="-128"/>
              </a:rPr>
              <a:t>End of 2027</a:t>
            </a:r>
          </a:p>
        </p:txBody>
      </p:sp>
      <p:sp>
        <p:nvSpPr>
          <p:cNvPr id="52" name="TextBox 51">
            <a:extLst>
              <a:ext uri="{FF2B5EF4-FFF2-40B4-BE49-F238E27FC236}">
                <a16:creationId xmlns:a16="http://schemas.microsoft.com/office/drawing/2014/main" id="{31278A5F-B1E4-4BF8-914A-693FC35BAC6F}"/>
              </a:ext>
            </a:extLst>
          </p:cNvPr>
          <p:cNvSpPr txBox="1"/>
          <p:nvPr/>
        </p:nvSpPr>
        <p:spPr>
          <a:xfrm>
            <a:off x="6643123" y="4449336"/>
            <a:ext cx="1771631" cy="153888"/>
          </a:xfrm>
          <a:prstGeom prst="rect">
            <a:avLst/>
          </a:prstGeom>
          <a:noFill/>
        </p:spPr>
        <p:txBody>
          <a:bodyPr wrap="square" lIns="0" tIns="0" rIns="0" bIns="0" rtlCol="0">
            <a:spAutoFit/>
          </a:bodyPr>
          <a:lstStyle/>
          <a:p>
            <a:pPr algn="ctr" defTabSz="1088449" fontAlgn="base">
              <a:spcBef>
                <a:spcPct val="50000"/>
              </a:spcBef>
              <a:spcAft>
                <a:spcPct val="0"/>
              </a:spcAft>
              <a:buClr>
                <a:srgbClr val="F0AB00"/>
              </a:buClr>
              <a:buSzPct val="80000"/>
              <a:defRPr/>
            </a:pPr>
            <a:r>
              <a:rPr lang="en-US" sz="1000" kern="0">
                <a:ea typeface="Arial Unicode MS" pitchFamily="34" charset="-128"/>
                <a:cs typeface="Arial Unicode MS" pitchFamily="34" charset="-128"/>
              </a:rPr>
              <a:t>End of 2030</a:t>
            </a:r>
          </a:p>
        </p:txBody>
      </p:sp>
      <p:sp>
        <p:nvSpPr>
          <p:cNvPr id="54" name="Rectangle 53">
            <a:extLst>
              <a:ext uri="{FF2B5EF4-FFF2-40B4-BE49-F238E27FC236}">
                <a16:creationId xmlns:a16="http://schemas.microsoft.com/office/drawing/2014/main" id="{914B6C60-68D8-42B2-94B0-0831BDE3A3B6}"/>
              </a:ext>
            </a:extLst>
          </p:cNvPr>
          <p:cNvSpPr/>
          <p:nvPr/>
        </p:nvSpPr>
        <p:spPr bwMode="gray">
          <a:xfrm>
            <a:off x="504001" y="4897411"/>
            <a:ext cx="4658688" cy="216000"/>
          </a:xfrm>
          <a:prstGeom prst="rect">
            <a:avLst/>
          </a:prstGeom>
          <a:solidFill>
            <a:schemeClr val="accent1">
              <a:alpha val="50000"/>
            </a:schemeClr>
          </a:solidFill>
          <a:ln w="6350" algn="ctr">
            <a:noFill/>
            <a:miter lim="800000"/>
            <a:headEnd/>
            <a:tailEnd/>
          </a:ln>
        </p:spPr>
        <p:txBody>
          <a:bodyPr lIns="432000" tIns="71981" rIns="89977" bIns="71981" rtlCol="0" anchor="ctr"/>
          <a:lstStyle/>
          <a:p>
            <a:pPr defTabSz="914126" fontAlgn="base">
              <a:spcBef>
                <a:spcPct val="50000"/>
              </a:spcBef>
              <a:spcAft>
                <a:spcPct val="0"/>
              </a:spcAft>
              <a:buClr>
                <a:srgbClr val="F0AB00"/>
              </a:buClr>
              <a:buSzPct val="80000"/>
              <a:defRPr/>
            </a:pPr>
            <a:r>
              <a:rPr lang="en-US" sz="1200" b="1" kern="0" dirty="0">
                <a:ea typeface="Arial Unicode MS" pitchFamily="34" charset="-128"/>
                <a:cs typeface="Arial Unicode MS" pitchFamily="34" charset="-128"/>
              </a:rPr>
              <a:t>SAP Solution Manager 7.2 - Operations</a:t>
            </a:r>
          </a:p>
        </p:txBody>
      </p:sp>
      <p:sp>
        <p:nvSpPr>
          <p:cNvPr id="55" name="Rectangle 54">
            <a:extLst>
              <a:ext uri="{FF2B5EF4-FFF2-40B4-BE49-F238E27FC236}">
                <a16:creationId xmlns:a16="http://schemas.microsoft.com/office/drawing/2014/main" id="{597AB654-A9ED-49F7-B688-CC03AC2BE336}"/>
              </a:ext>
            </a:extLst>
          </p:cNvPr>
          <p:cNvSpPr/>
          <p:nvPr/>
        </p:nvSpPr>
        <p:spPr bwMode="gray">
          <a:xfrm>
            <a:off x="504001" y="5257535"/>
            <a:ext cx="4658688" cy="216000"/>
          </a:xfrm>
          <a:prstGeom prst="rect">
            <a:avLst/>
          </a:prstGeom>
          <a:solidFill>
            <a:schemeClr val="accent1">
              <a:alpha val="50000"/>
            </a:schemeClr>
          </a:solidFill>
          <a:ln w="6350" algn="ctr">
            <a:noFill/>
            <a:miter lim="800000"/>
            <a:headEnd/>
            <a:tailEnd/>
          </a:ln>
        </p:spPr>
        <p:txBody>
          <a:bodyPr lIns="432000" tIns="71981" rIns="89977" bIns="71981" rtlCol="0" anchor="ctr"/>
          <a:lstStyle/>
          <a:p>
            <a:pPr defTabSz="914126" fontAlgn="base">
              <a:spcBef>
                <a:spcPct val="50000"/>
              </a:spcBef>
              <a:spcAft>
                <a:spcPct val="0"/>
              </a:spcAft>
              <a:buClr>
                <a:srgbClr val="F0AB00"/>
              </a:buClr>
              <a:buSzPct val="80000"/>
              <a:defRPr/>
            </a:pPr>
            <a:r>
              <a:rPr lang="en-US" sz="1200" b="1" kern="0">
                <a:ea typeface="Arial Unicode MS" pitchFamily="34" charset="-128"/>
                <a:cs typeface="Arial Unicode MS" pitchFamily="34" charset="-128"/>
              </a:rPr>
              <a:t>SAP Solution Manager 7.2 – Implementation &amp; ITSM</a:t>
            </a:r>
          </a:p>
        </p:txBody>
      </p:sp>
      <p:sp>
        <p:nvSpPr>
          <p:cNvPr id="56" name="TextBox 55">
            <a:extLst>
              <a:ext uri="{FF2B5EF4-FFF2-40B4-BE49-F238E27FC236}">
                <a16:creationId xmlns:a16="http://schemas.microsoft.com/office/drawing/2014/main" id="{A7E57957-C989-49A3-B3B3-DFCA2ACB7715}"/>
              </a:ext>
            </a:extLst>
          </p:cNvPr>
          <p:cNvSpPr txBox="1"/>
          <p:nvPr/>
        </p:nvSpPr>
        <p:spPr>
          <a:xfrm>
            <a:off x="504001" y="3746056"/>
            <a:ext cx="2943082" cy="338554"/>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defRPr/>
            </a:pPr>
            <a:r>
              <a:rPr lang="en-US" sz="1100" kern="0">
                <a:ea typeface="Arial Unicode MS" pitchFamily="34" charset="-128"/>
                <a:cs typeface="Arial Unicode MS" pitchFamily="34" charset="-128"/>
              </a:rPr>
              <a:t>SAP Solution Manager, SAP Focused Run </a:t>
            </a:r>
            <a:br>
              <a:rPr lang="en-US" sz="1100" kern="0">
                <a:ea typeface="Arial Unicode MS" pitchFamily="34" charset="-128"/>
                <a:cs typeface="Arial Unicode MS" pitchFamily="34" charset="-128"/>
              </a:rPr>
            </a:br>
            <a:r>
              <a:rPr lang="en-US" sz="1100" kern="0">
                <a:ea typeface="Arial Unicode MS" pitchFamily="34" charset="-128"/>
                <a:cs typeface="Arial Unicode MS" pitchFamily="34" charset="-128"/>
              </a:rPr>
              <a:t>in mainstream maintenance</a:t>
            </a:r>
          </a:p>
        </p:txBody>
      </p:sp>
      <p:sp>
        <p:nvSpPr>
          <p:cNvPr id="57" name="Rectangle 56">
            <a:extLst>
              <a:ext uri="{FF2B5EF4-FFF2-40B4-BE49-F238E27FC236}">
                <a16:creationId xmlns:a16="http://schemas.microsoft.com/office/drawing/2014/main" id="{FA2F451A-C7FB-4DCB-B0E3-25AD17B1C96A}"/>
              </a:ext>
            </a:extLst>
          </p:cNvPr>
          <p:cNvSpPr/>
          <p:nvPr/>
        </p:nvSpPr>
        <p:spPr bwMode="gray">
          <a:xfrm>
            <a:off x="504000" y="5617659"/>
            <a:ext cx="10147067" cy="216000"/>
          </a:xfrm>
          <a:prstGeom prst="rect">
            <a:avLst/>
          </a:prstGeom>
          <a:solidFill>
            <a:schemeClr val="accent1">
              <a:alpha val="50000"/>
            </a:schemeClr>
          </a:solidFill>
          <a:ln w="6350" algn="ctr">
            <a:noFill/>
            <a:miter lim="800000"/>
            <a:headEnd/>
            <a:tailEnd/>
          </a:ln>
        </p:spPr>
        <p:txBody>
          <a:bodyPr lIns="432000" tIns="71981" rIns="89977" bIns="71981" rtlCol="0" anchor="ctr"/>
          <a:lstStyle/>
          <a:p>
            <a:pPr defTabSz="914126" fontAlgn="base">
              <a:spcBef>
                <a:spcPct val="50000"/>
              </a:spcBef>
              <a:spcAft>
                <a:spcPct val="0"/>
              </a:spcAft>
              <a:buClr>
                <a:srgbClr val="F0AB00"/>
              </a:buClr>
              <a:buSzPct val="80000"/>
              <a:defRPr/>
            </a:pPr>
            <a:r>
              <a:rPr lang="en-US" sz="1200" b="1" kern="0">
                <a:ea typeface="Arial Unicode MS" pitchFamily="34" charset="-128"/>
                <a:cs typeface="Arial Unicode MS" pitchFamily="34" charset="-128"/>
              </a:rPr>
              <a:t>SAP Focused Run</a:t>
            </a:r>
          </a:p>
        </p:txBody>
      </p:sp>
      <p:sp>
        <p:nvSpPr>
          <p:cNvPr id="58" name="Rectangle 57">
            <a:extLst>
              <a:ext uri="{FF2B5EF4-FFF2-40B4-BE49-F238E27FC236}">
                <a16:creationId xmlns:a16="http://schemas.microsoft.com/office/drawing/2014/main" id="{DBD294F5-B524-4C17-A853-F3B50F0FC8D0}"/>
              </a:ext>
            </a:extLst>
          </p:cNvPr>
          <p:cNvSpPr/>
          <p:nvPr/>
        </p:nvSpPr>
        <p:spPr bwMode="gray">
          <a:xfrm>
            <a:off x="504000" y="5977782"/>
            <a:ext cx="10147067" cy="216000"/>
          </a:xfrm>
          <a:prstGeom prst="rect">
            <a:avLst/>
          </a:prstGeom>
          <a:solidFill>
            <a:schemeClr val="accent1">
              <a:alpha val="50000"/>
            </a:schemeClr>
          </a:solidFill>
          <a:ln w="6350" algn="ctr">
            <a:noFill/>
            <a:miter lim="800000"/>
            <a:headEnd/>
            <a:tailEnd/>
          </a:ln>
        </p:spPr>
        <p:txBody>
          <a:bodyPr lIns="432000" tIns="71981" rIns="89977" bIns="71981" rtlCol="0" anchor="ctr"/>
          <a:lstStyle/>
          <a:p>
            <a:pPr defTabSz="914126" fontAlgn="base">
              <a:spcBef>
                <a:spcPct val="50000"/>
              </a:spcBef>
              <a:spcAft>
                <a:spcPct val="0"/>
              </a:spcAft>
              <a:buClr>
                <a:srgbClr val="F0AB00"/>
              </a:buClr>
              <a:buSzPct val="80000"/>
              <a:defRPr/>
            </a:pPr>
            <a:r>
              <a:rPr lang="en-US" sz="1200" b="1" kern="0">
                <a:ea typeface="Arial Unicode MS" pitchFamily="34" charset="-128"/>
                <a:cs typeface="Arial Unicode MS" pitchFamily="34" charset="-128"/>
              </a:rPr>
              <a:t>SAP Cloud ALM</a:t>
            </a:r>
          </a:p>
        </p:txBody>
      </p:sp>
      <p:sp>
        <p:nvSpPr>
          <p:cNvPr id="59" name="TextBox 58">
            <a:extLst>
              <a:ext uri="{FF2B5EF4-FFF2-40B4-BE49-F238E27FC236}">
                <a16:creationId xmlns:a16="http://schemas.microsoft.com/office/drawing/2014/main" id="{F14EB388-A429-48B4-8A54-633AA2EC709A}"/>
              </a:ext>
            </a:extLst>
          </p:cNvPr>
          <p:cNvSpPr txBox="1"/>
          <p:nvPr/>
        </p:nvSpPr>
        <p:spPr>
          <a:xfrm>
            <a:off x="5568190" y="4918214"/>
            <a:ext cx="1780473" cy="153848"/>
          </a:xfrm>
          <a:prstGeom prst="rect">
            <a:avLst/>
          </a:prstGeom>
          <a:solidFill>
            <a:schemeClr val="bg1"/>
          </a:solidFill>
        </p:spPr>
        <p:txBody>
          <a:bodyPr wrap="none" lIns="0" tIns="0" rIns="0" bIns="0" rtlCol="0">
            <a:spAutoFit/>
          </a:bodyPr>
          <a:lstStyle/>
          <a:p>
            <a:pPr defTabSz="1088449" fontAlgn="base">
              <a:spcBef>
                <a:spcPct val="50000"/>
              </a:spcBef>
              <a:spcAft>
                <a:spcPct val="0"/>
              </a:spcAft>
              <a:buClr>
                <a:srgbClr val="F0AB00"/>
              </a:buClr>
              <a:buSzPct val="80000"/>
              <a:defRPr/>
            </a:pPr>
            <a:r>
              <a:rPr lang="en-US" sz="1000" kern="0">
                <a:solidFill>
                  <a:srgbClr val="FFFFFF"/>
                </a:solidFill>
                <a:ea typeface="Arial Unicode MS" pitchFamily="34" charset="-128"/>
                <a:cs typeface="Arial Unicode MS" pitchFamily="34" charset="-128"/>
              </a:rPr>
              <a:t>Customer specific maintenance</a:t>
            </a:r>
            <a:endParaRPr lang="en-DE" sz="1000" kern="0">
              <a:solidFill>
                <a:srgbClr val="FFFFFF"/>
              </a:solidFill>
              <a:ea typeface="Arial Unicode MS" pitchFamily="34" charset="-128"/>
              <a:cs typeface="Arial Unicode MS" pitchFamily="34" charset="-128"/>
            </a:endParaRPr>
          </a:p>
        </p:txBody>
      </p:sp>
      <p:cxnSp>
        <p:nvCxnSpPr>
          <p:cNvPr id="60" name="Straight Arrow Connector 59">
            <a:extLst>
              <a:ext uri="{FF2B5EF4-FFF2-40B4-BE49-F238E27FC236}">
                <a16:creationId xmlns:a16="http://schemas.microsoft.com/office/drawing/2014/main" id="{26FB238A-7E33-466A-A9D5-FE5B107767E8}"/>
              </a:ext>
            </a:extLst>
          </p:cNvPr>
          <p:cNvCxnSpPr>
            <a:cxnSpLocks/>
          </p:cNvCxnSpPr>
          <p:nvPr/>
        </p:nvCxnSpPr>
        <p:spPr>
          <a:xfrm>
            <a:off x="7647449" y="5358285"/>
            <a:ext cx="2958303"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61" name="TextBox 60">
            <a:extLst>
              <a:ext uri="{FF2B5EF4-FFF2-40B4-BE49-F238E27FC236}">
                <a16:creationId xmlns:a16="http://schemas.microsoft.com/office/drawing/2014/main" id="{D372A1A2-9C86-41B3-8358-FC84185A58D5}"/>
              </a:ext>
            </a:extLst>
          </p:cNvPr>
          <p:cNvSpPr txBox="1"/>
          <p:nvPr/>
        </p:nvSpPr>
        <p:spPr>
          <a:xfrm>
            <a:off x="7814584" y="5274293"/>
            <a:ext cx="1780473" cy="153848"/>
          </a:xfrm>
          <a:prstGeom prst="rect">
            <a:avLst/>
          </a:prstGeom>
          <a:solidFill>
            <a:schemeClr val="bg1"/>
          </a:solidFill>
        </p:spPr>
        <p:txBody>
          <a:bodyPr wrap="square" lIns="0" tIns="0" rIns="0" bIns="0" rtlCol="0">
            <a:spAutoFit/>
          </a:bodyPr>
          <a:lstStyle/>
          <a:p>
            <a:pPr defTabSz="1088449" fontAlgn="base">
              <a:spcBef>
                <a:spcPct val="50000"/>
              </a:spcBef>
              <a:spcAft>
                <a:spcPct val="0"/>
              </a:spcAft>
              <a:buClr>
                <a:srgbClr val="F0AB00"/>
              </a:buClr>
              <a:buSzPct val="80000"/>
              <a:defRPr/>
            </a:pPr>
            <a:r>
              <a:rPr lang="en-US" sz="1000" kern="0">
                <a:solidFill>
                  <a:srgbClr val="FFFFFF"/>
                </a:solidFill>
                <a:ea typeface="Arial Unicode MS" pitchFamily="34" charset="-128"/>
                <a:cs typeface="Arial Unicode MS" pitchFamily="34" charset="-128"/>
              </a:rPr>
              <a:t>Customer specific maintenance</a:t>
            </a:r>
            <a:endParaRPr lang="en-DE" sz="1000" kern="0" err="1">
              <a:solidFill>
                <a:srgbClr val="FFFFFF"/>
              </a:solidFill>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5AC9C4F8-57C3-4068-8D3F-4C8EC95CE24C}"/>
              </a:ext>
            </a:extLst>
          </p:cNvPr>
          <p:cNvSpPr txBox="1"/>
          <p:nvPr/>
        </p:nvSpPr>
        <p:spPr>
          <a:xfrm>
            <a:off x="3732485" y="6465918"/>
            <a:ext cx="3207157" cy="553998"/>
          </a:xfrm>
          <a:prstGeom prst="rect">
            <a:avLst/>
          </a:prstGeom>
          <a:noFill/>
        </p:spPr>
        <p:txBody>
          <a:bodyPr wrap="square">
            <a:spAutoFit/>
          </a:bodyPr>
          <a:lstStyle/>
          <a:p>
            <a:r>
              <a:rPr lang="en-US" sz="1000"/>
              <a:t>*) See restrictions in </a:t>
            </a:r>
            <a:r>
              <a:rPr lang="de-DE" sz="1000"/>
              <a:t>SAP Note </a:t>
            </a:r>
            <a:r>
              <a:rPr lang="de-DE" sz="1000">
                <a:hlinkClick r:id="rId3"/>
              </a:rPr>
              <a:t>52505</a:t>
            </a:r>
            <a:r>
              <a:rPr lang="de-DE" sz="1000"/>
              <a:t> and </a:t>
            </a:r>
            <a:r>
              <a:rPr lang="de-DE" sz="1000">
                <a:hlinkClick r:id="rId4"/>
              </a:rPr>
              <a:t>3053725</a:t>
            </a:r>
            <a:endParaRPr lang="de-DE" sz="1000"/>
          </a:p>
          <a:p>
            <a:r>
              <a:rPr lang="en-US" sz="1000"/>
              <a:t>    For further information visit support.sap.com/ALM</a:t>
            </a:r>
          </a:p>
          <a:p>
            <a:endParaRPr lang="en-DE" sz="1000"/>
          </a:p>
        </p:txBody>
      </p:sp>
      <p:sp>
        <p:nvSpPr>
          <p:cNvPr id="4" name="Gewitterblitz 3">
            <a:extLst>
              <a:ext uri="{FF2B5EF4-FFF2-40B4-BE49-F238E27FC236}">
                <a16:creationId xmlns:a16="http://schemas.microsoft.com/office/drawing/2014/main" id="{9DF5A721-5FD4-7CBD-02C4-2F2C85C69CFC}"/>
              </a:ext>
            </a:extLst>
          </p:cNvPr>
          <p:cNvSpPr/>
          <p:nvPr/>
        </p:nvSpPr>
        <p:spPr bwMode="gray">
          <a:xfrm rot="1532094">
            <a:off x="10479270" y="5555923"/>
            <a:ext cx="317394" cy="407198"/>
          </a:xfrm>
          <a:prstGeom prst="lightningBol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Gewitterblitz 5">
            <a:extLst>
              <a:ext uri="{FF2B5EF4-FFF2-40B4-BE49-F238E27FC236}">
                <a16:creationId xmlns:a16="http://schemas.microsoft.com/office/drawing/2014/main" id="{55AED055-FB37-C2A6-DEB5-5F9792AD4114}"/>
              </a:ext>
            </a:extLst>
          </p:cNvPr>
          <p:cNvSpPr/>
          <p:nvPr/>
        </p:nvSpPr>
        <p:spPr bwMode="gray">
          <a:xfrm rot="1532094">
            <a:off x="10479269" y="5894590"/>
            <a:ext cx="317394" cy="407198"/>
          </a:xfrm>
          <a:prstGeom prst="lightningBol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6" name="Rectangle 25">
            <a:extLst>
              <a:ext uri="{FF2B5EF4-FFF2-40B4-BE49-F238E27FC236}">
                <a16:creationId xmlns:a16="http://schemas.microsoft.com/office/drawing/2014/main" id="{23DCC041-9424-47BE-9492-023B3B4D4C0C}"/>
              </a:ext>
            </a:extLst>
          </p:cNvPr>
          <p:cNvSpPr/>
          <p:nvPr/>
        </p:nvSpPr>
        <p:spPr bwMode="gray">
          <a:xfrm>
            <a:off x="5162688" y="5255043"/>
            <a:ext cx="2366250" cy="216000"/>
          </a:xfrm>
          <a:prstGeom prst="rect">
            <a:avLst/>
          </a:prstGeom>
          <a:solidFill>
            <a:schemeClr val="accent1">
              <a:alpha val="80000"/>
            </a:schemeClr>
          </a:solidFill>
          <a:ln w="6350" algn="ctr">
            <a:noFill/>
            <a:miter lim="800000"/>
            <a:headEnd/>
            <a:tailEnd/>
          </a:ln>
        </p:spPr>
        <p:txBody>
          <a:bodyPr lIns="432000" tIns="71981" rIns="89977" bIns="71981" rtlCol="0" anchor="ctr"/>
          <a:lstStyle/>
          <a:p>
            <a:pPr defTabSz="914126" fontAlgn="base">
              <a:spcBef>
                <a:spcPct val="50000"/>
              </a:spcBef>
              <a:spcAft>
                <a:spcPct val="0"/>
              </a:spcAft>
              <a:buClr>
                <a:srgbClr val="F0AB00"/>
              </a:buClr>
              <a:buSzPct val="80000"/>
              <a:defRPr/>
            </a:pPr>
            <a:r>
              <a:rPr lang="en-US" sz="1000" kern="0">
                <a:ea typeface="Arial Unicode MS" pitchFamily="34" charset="-128"/>
              </a:rPr>
              <a:t>Extended maintenance </a:t>
            </a:r>
          </a:p>
        </p:txBody>
      </p:sp>
    </p:spTree>
    <p:extLst>
      <p:ext uri="{BB962C8B-B14F-4D97-AF65-F5344CB8AC3E}">
        <p14:creationId xmlns:p14="http://schemas.microsoft.com/office/powerpoint/2010/main" val="260429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707AB-AFE9-4A3D-AC19-91234C1A7F11}"/>
              </a:ext>
            </a:extLst>
          </p:cNvPr>
          <p:cNvSpPr>
            <a:spLocks noGrp="1"/>
          </p:cNvSpPr>
          <p:nvPr>
            <p:ph type="title"/>
          </p:nvPr>
        </p:nvSpPr>
        <p:spPr>
          <a:xfrm>
            <a:off x="504001" y="504000"/>
            <a:ext cx="11186476" cy="307777"/>
          </a:xfrm>
        </p:spPr>
        <p:txBody>
          <a:bodyPr/>
          <a:lstStyle/>
          <a:p>
            <a:r>
              <a:rPr lang="en-US" sz="2000"/>
              <a:t>Transition Strategy from SAP Solution Manager to SAP Cloud ALM</a:t>
            </a:r>
            <a:endParaRPr lang="en-DE" sz="2000"/>
          </a:p>
        </p:txBody>
      </p:sp>
      <p:sp>
        <p:nvSpPr>
          <p:cNvPr id="22" name="TextBox 21">
            <a:extLst>
              <a:ext uri="{FF2B5EF4-FFF2-40B4-BE49-F238E27FC236}">
                <a16:creationId xmlns:a16="http://schemas.microsoft.com/office/drawing/2014/main" id="{46042AA1-A609-4785-BD46-4B791C82F2BF}"/>
              </a:ext>
            </a:extLst>
          </p:cNvPr>
          <p:cNvSpPr txBox="1"/>
          <p:nvPr/>
        </p:nvSpPr>
        <p:spPr>
          <a:xfrm>
            <a:off x="1988079" y="4370908"/>
            <a:ext cx="3610035" cy="147732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rPr>
              <a:t>Reasons for immediate action</a:t>
            </a:r>
          </a:p>
          <a:p>
            <a:pPr marL="179388" indent="-179388" fontAlgn="base">
              <a:spcBef>
                <a:spcPts val="300"/>
              </a:spcBef>
              <a:spcAft>
                <a:spcPct val="0"/>
              </a:spcAft>
              <a:buClr>
                <a:srgbClr val="F0AB00"/>
              </a:buClr>
              <a:buSzPct val="80000"/>
              <a:buFont typeface="Wingdings" panose="05000000000000000000" pitchFamily="2" charset="2"/>
              <a:buChar char="§"/>
            </a:pPr>
            <a:r>
              <a:rPr lang="en-US" sz="1200" kern="0" dirty="0">
                <a:ea typeface="Arial Unicode MS" pitchFamily="34" charset="-128"/>
              </a:rPr>
              <a:t>Less customer effort for updates and </a:t>
            </a:r>
            <a:br>
              <a:rPr lang="en-US" sz="1200" kern="0" dirty="0">
                <a:ea typeface="Arial Unicode MS" pitchFamily="34" charset="-128"/>
              </a:rPr>
            </a:br>
            <a:r>
              <a:rPr lang="en-US" sz="1200" kern="0" dirty="0">
                <a:ea typeface="Arial Unicode MS" pitchFamily="34" charset="-128"/>
              </a:rPr>
              <a:t>agent administration</a:t>
            </a:r>
          </a:p>
          <a:p>
            <a:pPr marL="179388" indent="-179388" fontAlgn="base">
              <a:spcBef>
                <a:spcPts val="300"/>
              </a:spcBef>
              <a:spcAft>
                <a:spcPct val="0"/>
              </a:spcAft>
              <a:buClr>
                <a:srgbClr val="F0AB00"/>
              </a:buClr>
              <a:buSzPct val="80000"/>
              <a:buFont typeface="Wingdings" panose="05000000000000000000" pitchFamily="2" charset="2"/>
              <a:buChar char="§"/>
            </a:pPr>
            <a:r>
              <a:rPr lang="en-US" sz="1200" kern="0" dirty="0">
                <a:ea typeface="Arial Unicode MS" pitchFamily="34" charset="-128"/>
              </a:rPr>
              <a:t>Ease of use and consumption</a:t>
            </a:r>
          </a:p>
          <a:p>
            <a:pPr marL="179388" indent="-179388" fontAlgn="base">
              <a:spcBef>
                <a:spcPts val="300"/>
              </a:spcBef>
              <a:spcAft>
                <a:spcPct val="0"/>
              </a:spcAft>
              <a:buClr>
                <a:srgbClr val="F0AB00"/>
              </a:buClr>
              <a:buSzPct val="80000"/>
              <a:buFont typeface="Wingdings" panose="05000000000000000000" pitchFamily="2" charset="2"/>
              <a:buChar char="§"/>
            </a:pPr>
            <a:r>
              <a:rPr lang="en-US" sz="1200" kern="0" dirty="0">
                <a:ea typeface="Arial Unicode MS" pitchFamily="34" charset="-128"/>
              </a:rPr>
              <a:t>Functional enhancements for cloud products</a:t>
            </a:r>
          </a:p>
          <a:p>
            <a:pPr marL="179388" indent="-179388" fontAlgn="base">
              <a:spcBef>
                <a:spcPts val="300"/>
              </a:spcBef>
              <a:spcAft>
                <a:spcPct val="0"/>
              </a:spcAft>
              <a:buClr>
                <a:srgbClr val="F0AB00"/>
              </a:buClr>
              <a:buSzPct val="80000"/>
              <a:buFont typeface="Wingdings" panose="05000000000000000000" pitchFamily="2" charset="2"/>
              <a:buChar char="§"/>
            </a:pPr>
            <a:r>
              <a:rPr lang="en-US" sz="1200" kern="0" dirty="0">
                <a:ea typeface="Arial Unicode MS" pitchFamily="34" charset="-128"/>
              </a:rPr>
              <a:t>Access to the Service and Support network with </a:t>
            </a:r>
            <a:br>
              <a:rPr lang="en-US" sz="1200" kern="0" dirty="0">
                <a:ea typeface="Arial Unicode MS" pitchFamily="34" charset="-128"/>
              </a:rPr>
            </a:br>
            <a:r>
              <a:rPr lang="en-US" sz="1200" kern="0" dirty="0">
                <a:ea typeface="Arial Unicode MS" pitchFamily="34" charset="-128"/>
              </a:rPr>
              <a:t>data lake, ML and AI integration</a:t>
            </a:r>
          </a:p>
        </p:txBody>
      </p:sp>
      <p:sp>
        <p:nvSpPr>
          <p:cNvPr id="9" name="TextBox 8">
            <a:extLst>
              <a:ext uri="{FF2B5EF4-FFF2-40B4-BE49-F238E27FC236}">
                <a16:creationId xmlns:a16="http://schemas.microsoft.com/office/drawing/2014/main" id="{A789ADC1-51C0-424E-92C8-EB6AD5B0DE16}"/>
              </a:ext>
            </a:extLst>
          </p:cNvPr>
          <p:cNvSpPr txBox="1"/>
          <p:nvPr/>
        </p:nvSpPr>
        <p:spPr>
          <a:xfrm>
            <a:off x="504002" y="1408516"/>
            <a:ext cx="11465787" cy="391628"/>
          </a:xfrm>
          <a:prstGeom prst="rect">
            <a:avLst/>
          </a:prstGeom>
          <a:solidFill>
            <a:schemeClr val="accent1">
              <a:alpha val="50000"/>
            </a:schemeClr>
          </a:solidFill>
        </p:spPr>
        <p:txBody>
          <a:bodyPr wrap="square" lIns="72000" tIns="72000" rIns="72000" bIns="72000" rtlCol="0" anchor="t">
            <a:spAutoFit/>
          </a:bodyPr>
          <a:lstStyle/>
          <a:p>
            <a:pPr algn="ctr" fontAlgn="base">
              <a:spcBef>
                <a:spcPct val="50000"/>
              </a:spcBef>
              <a:spcAft>
                <a:spcPct val="0"/>
              </a:spcAft>
              <a:buClr>
                <a:srgbClr val="F0AB00"/>
              </a:buClr>
              <a:buSzPct val="80000"/>
            </a:pPr>
            <a:r>
              <a:rPr lang="en-US" sz="1600" b="1" kern="0">
                <a:ea typeface="Arial Unicode MS"/>
                <a:cs typeface="Arial Unicode MS"/>
              </a:rPr>
              <a:t>SAP Cloud ALM is the Go-to platform for ALL new customers and over time ALL SAP Solution Manager customers.</a:t>
            </a:r>
          </a:p>
        </p:txBody>
      </p:sp>
      <p:sp>
        <p:nvSpPr>
          <p:cNvPr id="17" name="TextBox 16">
            <a:extLst>
              <a:ext uri="{FF2B5EF4-FFF2-40B4-BE49-F238E27FC236}">
                <a16:creationId xmlns:a16="http://schemas.microsoft.com/office/drawing/2014/main" id="{B807CEC4-DEF9-4A0A-A8C3-B93049BFD5FF}"/>
              </a:ext>
            </a:extLst>
          </p:cNvPr>
          <p:cNvSpPr txBox="1"/>
          <p:nvPr/>
        </p:nvSpPr>
        <p:spPr>
          <a:xfrm>
            <a:off x="1988079" y="3716528"/>
            <a:ext cx="3300019"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Adopt SAP Cloud ALM for </a:t>
            </a:r>
            <a:br>
              <a:rPr lang="en-US" sz="1400" b="1" kern="0" dirty="0">
                <a:ea typeface="Arial Unicode MS" pitchFamily="34" charset="-128"/>
                <a:cs typeface="Arial Unicode MS" pitchFamily="34" charset="-128"/>
              </a:rPr>
            </a:br>
            <a:r>
              <a:rPr lang="en-US" sz="1400" b="1" kern="0" dirty="0">
                <a:ea typeface="Arial Unicode MS" pitchFamily="34" charset="-128"/>
                <a:cs typeface="Arial Unicode MS" pitchFamily="34" charset="-128"/>
              </a:rPr>
              <a:t>service and operations </a:t>
            </a:r>
            <a:r>
              <a:rPr lang="en-US" sz="1400" b="1" kern="0" dirty="0">
                <a:solidFill>
                  <a:schemeClr val="accent1"/>
                </a:solidFill>
                <a:ea typeface="Arial Unicode MS" pitchFamily="34" charset="-128"/>
                <a:cs typeface="Arial Unicode MS" pitchFamily="34" charset="-128"/>
              </a:rPr>
              <a:t>NOW</a:t>
            </a:r>
          </a:p>
        </p:txBody>
      </p:sp>
      <p:sp>
        <p:nvSpPr>
          <p:cNvPr id="18" name="TextBox 17">
            <a:extLst>
              <a:ext uri="{FF2B5EF4-FFF2-40B4-BE49-F238E27FC236}">
                <a16:creationId xmlns:a16="http://schemas.microsoft.com/office/drawing/2014/main" id="{11E1780E-AD43-4716-903A-B4834C9C9604}"/>
              </a:ext>
            </a:extLst>
          </p:cNvPr>
          <p:cNvSpPr txBox="1"/>
          <p:nvPr/>
        </p:nvSpPr>
        <p:spPr>
          <a:xfrm>
            <a:off x="6419626" y="3716528"/>
            <a:ext cx="3250842"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a:ea typeface="Arial Unicode MS" pitchFamily="34" charset="-128"/>
                <a:cs typeface="Arial Unicode MS" pitchFamily="34" charset="-128"/>
              </a:rPr>
              <a:t>Adopt SAP Cloud ALM for implementation </a:t>
            </a:r>
            <a:r>
              <a:rPr lang="en-US" sz="1400" b="1" kern="0">
                <a:solidFill>
                  <a:schemeClr val="accent1"/>
                </a:solidFill>
                <a:ea typeface="Arial Unicode MS" pitchFamily="34" charset="-128"/>
                <a:cs typeface="Arial Unicode MS" pitchFamily="34" charset="-128"/>
              </a:rPr>
              <a:t>at your own pace</a:t>
            </a:r>
          </a:p>
        </p:txBody>
      </p:sp>
      <p:sp>
        <p:nvSpPr>
          <p:cNvPr id="19" name="TextBox 18">
            <a:extLst>
              <a:ext uri="{FF2B5EF4-FFF2-40B4-BE49-F238E27FC236}">
                <a16:creationId xmlns:a16="http://schemas.microsoft.com/office/drawing/2014/main" id="{0BAB379D-9C66-403F-8FFF-9DA9CFE166EE}"/>
              </a:ext>
            </a:extLst>
          </p:cNvPr>
          <p:cNvSpPr txBox="1"/>
          <p:nvPr/>
        </p:nvSpPr>
        <p:spPr>
          <a:xfrm>
            <a:off x="6427887" y="4370908"/>
            <a:ext cx="4170840" cy="16850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Continue to use SAP Solution Manager to </a:t>
            </a:r>
            <a:r>
              <a:rPr lang="en-US" sz="1400" kern="0" dirty="0">
                <a:ea typeface="Arial Unicode MS" pitchFamily="34" charset="-128"/>
              </a:rPr>
              <a:t>complete</a:t>
            </a:r>
            <a:r>
              <a:rPr lang="en-US" sz="1400" kern="0" dirty="0">
                <a:ea typeface="Arial Unicode MS" pitchFamily="34" charset="-128"/>
                <a:cs typeface="Arial Unicode MS" pitchFamily="34" charset="-128"/>
              </a:rPr>
              <a:t> your move to SAP S/4HANA or if SAP Cloud ALM </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for implementation is not sufficient (yet)</a:t>
            </a:r>
            <a:endParaRPr lang="en-DE" sz="1400" dirty="0">
              <a:effectLst/>
            </a:endParaRPr>
          </a:p>
          <a:p>
            <a:pPr marL="179388" indent="-179388" fontAlgn="base">
              <a:spcBef>
                <a:spcPts val="300"/>
              </a:spcBef>
              <a:spcAft>
                <a:spcPct val="0"/>
              </a:spcAft>
              <a:buClr>
                <a:srgbClr val="F0AB00"/>
              </a:buClr>
              <a:buSzPct val="80000"/>
              <a:buFont typeface="Wingdings" panose="05000000000000000000" pitchFamily="2" charset="2"/>
              <a:buChar char="§"/>
            </a:pPr>
            <a:r>
              <a:rPr lang="en-US" sz="1200" kern="0" dirty="0">
                <a:ea typeface="Arial Unicode MS" pitchFamily="34" charset="-128"/>
              </a:rPr>
              <a:t>Standard functionality for Test, Change Control &amp; Solution Documentation with daily delivery throughout 2023</a:t>
            </a:r>
          </a:p>
          <a:p>
            <a:pPr marL="179388" indent="-179388" fontAlgn="base">
              <a:spcBef>
                <a:spcPts val="300"/>
              </a:spcBef>
              <a:spcAft>
                <a:spcPct val="0"/>
              </a:spcAft>
              <a:buClr>
                <a:srgbClr val="F0AB00"/>
              </a:buClr>
              <a:buSzPct val="80000"/>
              <a:buFont typeface="Wingdings" panose="05000000000000000000" pitchFamily="2" charset="2"/>
              <a:buChar char="§"/>
            </a:pPr>
            <a:r>
              <a:rPr lang="en-US" sz="1200" kern="0" dirty="0">
                <a:ea typeface="Arial Unicode MS" pitchFamily="34" charset="-128"/>
              </a:rPr>
              <a:t>Advanced functionality for Charm &amp; Solution Documentation later and with Partner functionality</a:t>
            </a:r>
          </a:p>
          <a:p>
            <a:pPr fontAlgn="base">
              <a:spcBef>
                <a:spcPts val="300"/>
              </a:spcBef>
              <a:spcAft>
                <a:spcPct val="0"/>
              </a:spcAft>
              <a:buClr>
                <a:srgbClr val="F0AB00"/>
              </a:buClr>
              <a:buSzPct val="80000"/>
            </a:pPr>
            <a:r>
              <a:rPr lang="en-US" sz="1200" kern="0" dirty="0">
                <a:ea typeface="Arial Unicode MS" pitchFamily="34" charset="-128"/>
              </a:rPr>
              <a:t>Use SAP Cloud ALM for fast pace cloud implementations</a:t>
            </a:r>
            <a:endParaRPr lang="en-DE" sz="1200" kern="0" dirty="0">
              <a:ea typeface="Arial Unicode MS" pitchFamily="34" charset="-128"/>
            </a:endParaRPr>
          </a:p>
        </p:txBody>
      </p:sp>
      <p:sp>
        <p:nvSpPr>
          <p:cNvPr id="20" name="TextBox 19">
            <a:extLst>
              <a:ext uri="{FF2B5EF4-FFF2-40B4-BE49-F238E27FC236}">
                <a16:creationId xmlns:a16="http://schemas.microsoft.com/office/drawing/2014/main" id="{4673B7FB-7323-4EEA-9489-16854C2368B5}"/>
              </a:ext>
            </a:extLst>
          </p:cNvPr>
          <p:cNvSpPr txBox="1"/>
          <p:nvPr/>
        </p:nvSpPr>
        <p:spPr>
          <a:xfrm>
            <a:off x="787152" y="2959480"/>
            <a:ext cx="165269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b="1" kern="0">
                <a:ea typeface="Arial Unicode MS" pitchFamily="34" charset="-128"/>
                <a:cs typeface="Arial Unicode MS" pitchFamily="34" charset="-128"/>
              </a:rPr>
              <a:t>SAP Solution Manager</a:t>
            </a:r>
            <a:endParaRPr lang="en-DE" sz="1200" b="1" kern="0" err="1">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F0456ED5-1DEE-4DAB-84C4-06EE9860FCA0}"/>
              </a:ext>
            </a:extLst>
          </p:cNvPr>
          <p:cNvSpPr txBox="1"/>
          <p:nvPr/>
        </p:nvSpPr>
        <p:spPr>
          <a:xfrm>
            <a:off x="9856239" y="2920954"/>
            <a:ext cx="1173398"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b="1" kern="0">
                <a:ea typeface="Arial Unicode MS" pitchFamily="34" charset="-128"/>
                <a:cs typeface="Arial Unicode MS" pitchFamily="34" charset="-128"/>
              </a:rPr>
              <a:t>SAP Cloud ALM</a:t>
            </a:r>
            <a:endParaRPr lang="en-DE" sz="1200" b="1" kern="0">
              <a:ea typeface="Arial Unicode MS" pitchFamily="34" charset="-128"/>
              <a:cs typeface="Arial Unicode MS" pitchFamily="34" charset="-128"/>
            </a:endParaRPr>
          </a:p>
        </p:txBody>
      </p:sp>
      <p:pic>
        <p:nvPicPr>
          <p:cNvPr id="23" name="Picture 22">
            <a:extLst>
              <a:ext uri="{FF2B5EF4-FFF2-40B4-BE49-F238E27FC236}">
                <a16:creationId xmlns:a16="http://schemas.microsoft.com/office/drawing/2014/main" id="{920160FF-D23D-4BA8-B248-19A6ECD565D2}"/>
              </a:ext>
            </a:extLst>
          </p:cNvPr>
          <p:cNvPicPr>
            <a:picLocks noChangeAspect="1"/>
          </p:cNvPicPr>
          <p:nvPr/>
        </p:nvPicPr>
        <p:blipFill>
          <a:blip r:embed="rId2"/>
          <a:stretch>
            <a:fillRect/>
          </a:stretch>
        </p:blipFill>
        <p:spPr>
          <a:xfrm>
            <a:off x="1260919" y="2172855"/>
            <a:ext cx="727160" cy="651487"/>
          </a:xfrm>
          <a:prstGeom prst="rect">
            <a:avLst/>
          </a:prstGeom>
        </p:spPr>
      </p:pic>
      <p:pic>
        <p:nvPicPr>
          <p:cNvPr id="24" name="Picture 23">
            <a:extLst>
              <a:ext uri="{FF2B5EF4-FFF2-40B4-BE49-F238E27FC236}">
                <a16:creationId xmlns:a16="http://schemas.microsoft.com/office/drawing/2014/main" id="{376B883C-E33A-4F33-A315-D03553168988}"/>
              </a:ext>
            </a:extLst>
          </p:cNvPr>
          <p:cNvPicPr>
            <a:picLocks noChangeAspect="1"/>
          </p:cNvPicPr>
          <p:nvPr/>
        </p:nvPicPr>
        <p:blipFill>
          <a:blip r:embed="rId3"/>
          <a:stretch>
            <a:fillRect/>
          </a:stretch>
        </p:blipFill>
        <p:spPr>
          <a:xfrm>
            <a:off x="10087502" y="2192519"/>
            <a:ext cx="646437" cy="651487"/>
          </a:xfrm>
          <a:prstGeom prst="rect">
            <a:avLst/>
          </a:prstGeom>
        </p:spPr>
      </p:pic>
      <p:sp>
        <p:nvSpPr>
          <p:cNvPr id="25" name="Arrow: Chevron 24">
            <a:extLst>
              <a:ext uri="{FF2B5EF4-FFF2-40B4-BE49-F238E27FC236}">
                <a16:creationId xmlns:a16="http://schemas.microsoft.com/office/drawing/2014/main" id="{14C62715-CAEC-46E5-9B38-0E73B8FCB8EC}"/>
              </a:ext>
            </a:extLst>
          </p:cNvPr>
          <p:cNvSpPr/>
          <p:nvPr/>
        </p:nvSpPr>
        <p:spPr bwMode="gray">
          <a:xfrm>
            <a:off x="2089272" y="2413652"/>
            <a:ext cx="7896762" cy="215444"/>
          </a:xfrm>
          <a:prstGeom prst="chevron">
            <a:avLst/>
          </a:prstGeom>
          <a:gradFill flip="none" rotWithShape="1">
            <a:gsLst>
              <a:gs pos="0">
                <a:schemeClr val="accent1">
                  <a:alpha val="50000"/>
                </a:schemeClr>
              </a:gs>
              <a:gs pos="46000">
                <a:schemeClr val="accent3">
                  <a:alpha val="60000"/>
                </a:schemeClr>
              </a:gs>
              <a:gs pos="70000">
                <a:srgbClr val="489693">
                  <a:alpha val="80000"/>
                </a:srgbClr>
              </a:gs>
            </a:gsLst>
            <a:lin ang="0" scaled="1"/>
            <a:tileRect/>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1088449"/>
            <a:endParaRPr lang="en-DE" sz="2099" err="1">
              <a:solidFill>
                <a:srgbClr val="000000">
                  <a:hueOff val="0"/>
                  <a:satOff val="0"/>
                  <a:lumOff val="0"/>
                  <a:alphaOff val="0"/>
                </a:srgbClr>
              </a:solidFill>
            </a:endParaRPr>
          </a:p>
        </p:txBody>
      </p:sp>
    </p:spTree>
    <p:extLst>
      <p:ext uri="{BB962C8B-B14F-4D97-AF65-F5344CB8AC3E}">
        <p14:creationId xmlns:p14="http://schemas.microsoft.com/office/powerpoint/2010/main" val="2268539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2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2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2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2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2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2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2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2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2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2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2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2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2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2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2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2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2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2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2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2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2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2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2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2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2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2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2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2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2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2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2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2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2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2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2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3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3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3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3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3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3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3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3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3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3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3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3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3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3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3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3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3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3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3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3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3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3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3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3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3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3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3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3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3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3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3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3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3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3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3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3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3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3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3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3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3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3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3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3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3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3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3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3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35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35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35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35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35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35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36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36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36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36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36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36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36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36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36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6" id="{6EE3CE7A-E618-354C-A911-C8B540FBF846}" vid="{D6A1CD9D-FAE1-404C-ADBB-39144CF68697}"/>
    </a:ext>
  </a:extLst>
</a:theme>
</file>

<file path=ppt/theme/theme2.xml><?xml version="1.0" encoding="utf-8"?>
<a:theme xmlns:a="http://schemas.openxmlformats.org/drawingml/2006/main" name="1_SAP 2022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3" id="{98983C72-2C42-1B4B-ADCB-83524493A2CE}" vid="{01356D30-0C5C-804E-8623-53D30802886F}"/>
    </a:ext>
  </a:extLst>
</a:theme>
</file>

<file path=ppt/theme/theme3.xml><?xml version="1.0" encoding="utf-8"?>
<a:theme xmlns:a="http://schemas.openxmlformats.org/drawingml/2006/main" name="SAP 2022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black_and_white" id="{216A5BC3-3210-D145-B37A-A20539300A3E}" vid="{B1CCA417-3311-6E47-9308-B7B054F4E377}"/>
    </a:ext>
  </a:extLst>
</a:theme>
</file>

<file path=ppt/theme/theme4.xml><?xml version="1.0" encoding="utf-8"?>
<a:theme xmlns:a="http://schemas.openxmlformats.org/drawingml/2006/main" name="SAP 2022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127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3" id="{98983C72-2C42-1B4B-ADCB-83524493A2CE}" vid="{01356D30-0C5C-804E-8623-53D30802886F}"/>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elementConfiguration":{"binding":"{{ DataSources.Classification[Form.Classification.Name].Display}}","disableUpdates":false,"type":"text"},"type":"shape","id":"3fb88df3-eaa2-4d6d-adef-56a3d48829d6"},{"elementConfiguration":{"binding":"{{DataSources.Classification[Form.Classification.Name].Display}}","disableUpdates":false,"type":"text"},"type":"shape","id":"426829f3-a068-40dd-990f-0d6c65b91b0a"},{"elementConfiguration":{"binding":"{{ DataSources.Classification[Form.Classification.Name].Display}}","disableUpdates":false,"type":"text"},"type":"shape","id":"a3036962-ab0a-4906-9dc7-289e0866334f"},{"elementConfiguration":{"image":"{{Form.SAPLogo.LogoWhite}}","disableUpdates":false,"type":"image"},"type":"shape","id":"ae45ed68-1fba-481a-9e2e-8199ba46a6fa"},{"elementConfiguration":{"image":"{{Form.SAPLogo.SubbrandWhite}}","visibility":"{{IfElse(Equals(Form.SAPLogo.HideSubBrandShape, \"Yes\"), VisibilityType.Hidden, VisibilityType.Visible)}}","disableUpdates":false,"type":"image"},"type":"shape","id":"804b0718-9d30-40d9-b880-804c2c6a8f91"},{"elementConfiguration":{"image":"{{Form.SAPLogo.LogoWhite}}","disableUpdates":false,"type":"image"},"type":"shape","id":"c0ff24a6-f1b8-4855-acc4-f1f8bbca6a19"},{"elementConfiguration":{"image":"{{Form.SAPLogo.SubbrandWhite}}","visibility":"{{IfElse(Equals(Form.SAPLogo.HideSubBrandShape, \"Yes\"), VisibilityType.Hidden, VisibilityType.Visible)}}","disableUpdates":false,"type":"image"},"type":"shape","id":"df6636db-4fa9-4cc3-8130-7d8480cc7843"},{"elementConfiguration":{"binding":"{{DataSources.Classification[Form.Classification.Name].Display}}","disableUpdates":false,"type":"text"},"type":"shape","id":"da9efa7b-f1b2-4722-a2c6-09845d195021"},{"elementConfiguration":{"image":"{{Form.SAPLogo.LogoWhite}}","disableUpdates":false,"type":"image"},"type":"shape","id":"402c8ce8-a81b-4048-8a0c-cee33fc6797f"},{"elementConfiguration":{"binding":"{{DataSources.Classification[Form.Classification.Name].Display}}","disableUpdates":false,"type":"text"},"type":"shape","id":"6629b764-d54b-4b26-b57c-ab43c5653963"},{"elementConfiguration":{"image":"{{Form.SAPLogo.SubbrandWhite}}","visibility":"{{IfElse(Equals(Form.SAPLogo.HideSubBrandShape, \"Yes\"), VisibilityType.Hidden, VisibilityType.Visible)}}","disableUpdates":false,"type":"image"},"type":"shape","id":"39d55afe-04d6-4233-bda9-8cfb0d3f696f"},{"elementConfiguration":{"image":"{{Form.SAPLogo.LogoWhite}}","disableUpdates":false,"type":"image"},"type":"shape","id":"03c2cf17-0e91-4b98-9cd7-780b9713135f"},{"elementConfiguration":{"image":"{{Form.SAPLogo.SubbrandWhite}}","visibility":"{{IfElse(Equals(Form.SAPLogo.HideSubBrandShape, \"Yes\"), VisibilityType.Hidden, VisibilityType.Visible)}}","disableUpdates":false,"type":"image"},"type":"shape","id":"7a4a5237-4ac1-4ba5-87f6-3a6f6ea346ef"},{"elementConfiguration":{"binding":"{{DataSources.Classification[Form.Classification.Name].Display}}","disableUpdates":false,"type":"text"},"type":"shape","id":"c9374d9c-bc2f-4ea9-9d1f-fe5a9d37ced1"},{"elementConfiguration":{"image":"{{Form.SAPLogo.LogoWhite}}","disableUpdates":false,"type":"image"},"type":"shape","id":"87f23f44-5671-4d59-aa70-a56fa79f0d38"},{"elementConfiguration":{"image":"{{Form.SAPLogo.SubbrandWhite}}","visibility":"{{IfElse(Equals(Form.SAPLogo.HideSubBrandShape, \"Yes\"), VisibilityType.Hidden, VisibilityType.Visible)}}","disableUpdates":false,"type":"image"},"type":"shape","id":"a6690f6d-12a0-4492-989f-ee7248cf29b2"},{"elementConfiguration":{"binding":"{{DataSources.Classification[Form.Classification.Name].Display}}","disableUpdates":false,"type":"text"},"type":"shape","id":"aa182e57-eaf6-4b28-ad8b-c8b5f60f74e9"},{"elementConfiguration":{"image":"{{Form.SAPLogo.LogoBlack}}","disableUpdates":false,"type":"image"},"type":"shape","id":"c48f26f3-9de5-454c-b9e3-1027bb297583"},{"elementConfiguration":{"image":"{{Form.SAPLogo.SubbrandBlack}}","visibility":"{{IfElse(Equals(Form.SAPLogo.HideSubBrandShape, \"Yes\"), VisibilityType.Hidden, VisibilityType.Visible)}}","disableUpdates":false,"type":"image"},"type":"shape","id":"efb4975c-edd3-4d8e-9801-9d8ad09e48ba"},{"elementConfiguration":{"binding":"{{DataSources.Classification[Form.Classification.Name].Display}}","disableUpdates":false,"type":"text"},"type":"shape","id":"839dfe1a-fefb-4712-b006-6ab74fa63a04"},{"elementConfiguration":{"binding":"{{FormatDateTime(Form.Date,\"MMMM dd, yyyy\",\"en-US\")}}","disableUpdates":false,"type":"text"},"type":"shape","id":"729e91d1-99e8-4600-9712-f74a034a28fa"},{"elementConfiguration":{"binding":"{{StringJoin(\", \", Form.SpeakerName,\"SAP\")}}","disableUpdates":false,"type":"text"},"type":"shape","id":"a49bfef0-b13b-4167-91a7-798b49fd6e80"},{"elementConfiguration":{"image":"{{Form.SAPLogo.LogoBlack}}","disableUpdates":false,"type":"image"},"type":"shape","id":"8fa580e0-60de-4859-826c-3f778bb1c634"},{"elementConfiguration":{"binding":"{{DataSources.Classification[Form.Classification.Name].Display}}","disableUpdates":false,"type":"text"},"type":"shape","id":"8177ae73-b222-4795-94bc-12148a67715b"},{"elementConfiguration":{"image":"{{Form.SAPLogo.SubbrandBlack}}","visibility":"{{IfElse(Equals(Form.SAPLogo.HideSubBrandShape, \"Yes\"), VisibilityType.Hidden, VisibilityType.Visible)}}","disableUpdates":false,"type":"image"},"type":"shape","id":"3360383a-7530-4253-982f-54c9c739b23d"},{"elementConfiguration":{"binding":"{{DataSources.Classification[Form.Classification.Name].Display}}","disableUpdates":false,"type":"text"},"type":"shape","id":"b0a39dc1-5cf9-4ab8-82f5-437452eed83b"},{"elementConfiguration":{"binding":"{{FormatDateTime(Form.Date,\"MMMM dd, yyyy\",\"en-US\")}}","disableUpdates":false,"type":"text"},"type":"shape","id":"574ae19f-685f-4760-bc9a-612c1d5117bf"},{"elementConfiguration":{"binding":"{{StringJoin(\", \", Form.SpeakerName,\"SAP\")}}","disableUpdates":false,"type":"text"},"type":"shape","id":"26c22a0a-39cb-4e29-b885-386f933c6934"},{"elementConfiguration":{"image":"{{Form.SAPLogo.LogoBlack}}","disableUpdates":false,"type":"image"},"type":"shape","id":"d575aaf5-e081-48ee-afd8-a7f18869d748"},{"elementConfiguration":{"binding":"{{DataSources.Classification[Form.Classification.Name].Display}}","disableUpdates":false,"type":"text"},"type":"shape","id":"cff6036f-bd4e-482f-9d33-c867e44eb4db"},{"elementConfiguration":{"image":"{{Form.SAPLogo.SubbrandBlack}}","visibility":"{{IfElse(Equals(Form.SAPLogo.HideSubBrandShape, \"Yes\"), VisibilityType.Hidden, VisibilityType.Visible)}}","disableUpdates":false,"type":"image"},"type":"shape","id":"d0975669-fd1a-479f-a155-686ec3b49497"},{"elementConfiguration":{"binding":"{{DataSources.Classification[Form.Classification.Name].Display}}","disableUpdates":false,"type":"text"},"type":"shape","id":"de83b89e-06f8-4a66-bc78-e0ce11a647df"},{"elementConfiguration":{"binding":"{{FormatDateTime(Form.Date,\"MMMM dd, yyyy\",\"en-US\")}}","disableUpdates":false,"type":"text"},"type":"shape","id":"750ae7db-3190-4f26-9cf0-70c9bae50bf6"},{"elementConfiguration":{"binding":"{{StringJoin(\", \", Form.SpeakerName,\"SAP\")}}","disableUpdates":false,"type":"text"},"type":"shape","id":"02f54ec1-6a21-459e-adb1-999fde8be390"},{"elementConfiguration":{"image":"{{Form.SAPLogo.LogoBlack}}","disableUpdates":false,"type":"image"},"type":"shape","id":"43bd4141-03ec-42e8-932a-bf9d012495f4"},{"elementConfiguration":{"image":"{{Form.SAPLogo.SubbrandBlack}}","visibility":"{{IfElse(Equals(Form.SAPLogo.HideSubBrandShape, \"Yes\"), VisibilityType.Hidden, VisibilityType.Visible)}}","disableUpdates":false,"type":"image"},"type":"shape","id":"5f013b52-6a7f-41f0-aa25-c97897731de0"},{"elementConfiguration":{"binding":"{{Form.SpeakerName}}","disableUpdates":false,"type":"text"},"type":"shape","id":"2e815dc4-b8aa-4b52-950e-8b2f00e4124f"},{"elementConfiguration":{"binding":"{{Form.Email}}","disableUpdates":false,"type":"text"},"type":"shape","id":"9cfdf92a-b699-438c-903f-0473215e6f41"},{"elementConfiguration":{"binding":"{{FormatDateTime(Form.Date,\"MMMM dd, yyyy\",\"en-US\")}}","disableUpdates":false,"type":"text"},"type":"shape","id":"ebb29b36-d22b-4f53-beba-a2332872191f"},{"elementConfiguration":{"binding":"{{StringJoin(\", \", Form.SpeakerName,\"SAP\")}}","disableUpdates":false,"type":"text"},"type":"shape","id":"d9d69332-65b8-4088-93a3-c61bed7d1a26"},{"elementConfiguration":{"binding":"{{StringJoin(\", \", Form.SpeakerName,\"SAP\")}}","disableUpdates":false,"type":"text"},"type":"shape","id":"2458dd32-e862-441c-976c-e40162160342"},{"elementConfiguration":{"binding":"{{FormatDateTime(Form.Date,\"MMMM dd, yyyy\",\"en-US\")}}","disableUpdates":false,"type":"text"},"type":"shape","id":"9dc281a2-1515-4b5f-a329-a0d12cab3869"},{"elementConfiguration":{"binding":"{{FormatDateTime(Form.Date,\"MMMM dd, yyyy\",\"en-US\")}}","disableUpdates":false,"type":"text"},"type":"shape","id":"9b29954b-42c6-4240-987c-8b8fefce57cb"},{"elementConfiguration":{"binding":"{{StringJoin(\", \", Form.SpeakerName,\"SAP\")}}","disableUpdates":false,"type":"text"},"type":"shape","id":"42dfa081-e584-4a42-9a92-1d6bc1480e74"},{"elementConfiguration":{"binding":"{{FormatDateTime(Form.Date,\"MMMM dd, yyyy\",\"en-US\")}}","disableUpdates":false,"type":"text"},"type":"shape","id":"98b2335e-1303-4ca6-bd74-42353843bc50"},{"elementConfiguration":{"binding":"{{StringJoin(\", \", Form.SpeakerName,\"SAP\")}}","disableUpdates":false,"type":"text"},"type":"shape","id":"1e266ec8-accb-48ec-ae31-8a0f9ab68444"},{"elementConfiguration":{"binding":"{{Form.Email}}","disableUpdates":false,"type":"text"},"type":"shape","id":"c5795077-d4a2-4854-b837-dc0c6a3645fe"},{"elementConfiguration":{"binding":"{{Form.SpeakerName}}","disableUpdates":false,"type":"text"},"type":"shape","id":"a94a922e-fddc-4f84-84f2-24578e6ee879"}],"transformationConfigurations":[],"templateName":"White Template","templateDescription":"","enableDocumentContentUpdater":true,"version":"2.0"}]]></TemplafyTemplateConfiguration>
</file>

<file path=customXml/item10.xml><?xml version="1.0" encoding="utf-8"?>
<TemplafySlideTemplateConfiguration><![CDATA[{"slideVersion":1,"isValidatorEnabled":false,"isLocked":false,"elementsMetadata":[{"type":"shape","elementConfiguration":{"image":"{{Form.SAPLogo.SubbrandWhite}}","visibility":"{{IfElse(Equals(Form.SAPLogo.HideSubBrandShape, \"Yes\"), VisibilityType.Hidden, VisibilityType.Visible)}}","disableUpdates":false,"type":"image"}},{"type":"shape","elementConfiguration":{"image":"{{Form.SAPLogo.LogoWhite}}","disableUpdates":false,"type":"image"}}],"slideId":"637836292836062023","enableDocumentContentUpdater":true,"version":"2.0"}]]></TemplafySlideTemplate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slideVersion":1,"isValidatorEnabled":false,"isLocked":false,"elementsMetadata":[{"type":"shape","elementConfiguration":{"image":"{{Form.SAPLogo.LogoWhite}}","disableUpdates":false,"type":"image"}},{"type":"shape","elementConfiguration":{"image":"{{Form.SAPLogo.SubbrandWhite}}","visibility":"{{IfElse(Equals(Form.SAPLogo.HideSubBrandShape, \"Yes\"), VisibilityType.Hidden, VisibilityType.Visible)}}","disableUpdates":false,"type":"image"}},{"type":"shape","elementConfiguration":{"binding":"{{DataSources.Classification[Form.Classification.Name].Display}}","disableUpdates":false,"type":"text"}},{"type":"shape","elementConfiguration":{"binding":"{{FormatDateTime(Form.Date,\"MMMM dd, yyyy\",\"en-US\")}}","disableUpdates":false,"type":"text"}},{"type":"shape","elementConfiguration":{"binding":"{{StringJoin(\", \", Form.SpeakerName,\"SAP\")}}","disableUpdates":false,"type":"text"}}],"slideId":"637839697263203476","enableDocumentContentUpdater":true,"version":"2.0"}]]></TemplafySlideTemplateConfiguration>
</file>

<file path=customXml/item14.xml><?xml version="1.0" encoding="utf-8"?>
<TemplafySlideTemplateConfiguration><![CDATA[{"slideVersion":1,"isValidatorEnabled":false,"isLocked":false,"elementsMetadata":[],"slideId":"637879497279717699","enableDocumentContentUpdater":true,"version":"2.0"}]]></TemplafySlideTemplate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17.xml><?xml version="1.0" encoding="utf-8"?>
<TemplafySlideTemplateConfiguration><![CDATA[{"slideVersion":1,"isValidatorEnabled":false,"isLocked":false,"elementsMetadata":[],"slideId":"637879497279774845","enableDocumentContentUpdater":true,"version":"2.0"}]]></TemplafySlideTemplate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7619450612434268","enableDocumentContentUpdater":true,"version":"2.0"}]]></TemplafySlideTemplate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7619450612434268","enableDocumentContentUpdater":true,"version":"2.0"}]]></TemplafySlideTemplate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7619450612434268","enableDocumentContentUpdater":true,"version":"2.0"}]]></TemplafySlideTemplateConfiguration>
</file>

<file path=customXml/item24.xml><?xml version="1.0" encoding="utf-8"?>
<TemplafySlideTemplateConfiguration><![CDATA[{"slideVersion":1,"isValidatorEnabled":false,"isLocked":false,"elementsMetadata":[],"slideId":"637619450612434268","enableDocumentContentUpdater":true,"version":"2.0"}]]></TemplafySlideTemplate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7619450612434268","enableDocumentContentUpdater":tru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7619450612434268","enableDocumentContentUpdater":true,"version":"2.0"}]]></TemplafySlideTemplateConfiguration>
</file>

<file path=customXml/item3.xml><?xml version="1.0" encoding="utf-8"?>
<TemplafySlideTemplateConfiguration><![CDATA[{"slideVersion":1,"isValidatorEnabled":false,"isLocked":false,"elementsMetadata":[{"type":"shape","elementConfiguration":{"image":"{{Form.SAPLogo.SubbrandWhite}}","visibility":"{{IfElse(Equals(Form.SAPLogo.HideSubBrandShape, \"Yes\"), VisibilityType.Hidden, VisibilityType.Visible)}}","disableUpdates":false,"type":"image"}},{"type":"shape","elementConfiguration":{"image":"{{Form.SAPLogo.LogoWhite}}","disableUpdates":false,"type":"image"}}],"slideId":"637836292836106563","enableDocumentContentUpdater":true,"version":"2.0"}]]></TemplafySlideTemplateConfiguration>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7619450612434268","enableDocumentContentUpdater":true,"version":"2.0"}]]></TemplafySlideTemplateConfiguration>
</file>

<file path=customXml/item32.xml><?xml version="1.0" encoding="utf-8"?>
<TemplafySlideFormConfiguration><![CDATA[{"formFields":[],"formDataEntries":[]}]]></TemplafySlideFormConfiguration>
</file>

<file path=customXml/item33.xml><?xml version="1.0" encoding="utf-8"?>
<TemplafySlideTemplateConfiguration><![CDATA[{"slideVersion":1,"isValidatorEnabled":false,"isLocked":false,"elementsMetadata":[],"slideId":"637619450612434268","enableDocumentContentUpdater":true,"version":"2.0"}]]></TemplafySlideTemplateConfiguration>
</file>

<file path=customXml/item34.xml><?xml version="1.0" encoding="utf-8"?>
<TemplafySlideFormConfiguration><![CDATA[{"formFields":[{"dataSourceName":"PPTSubBrandLogos","dataSourceFieldName":"Name","distinct":false,"hideIfNoUserInteractionRequired":false,"required":true,"autoSelectFirstOption":false,"shareValue":false,"type":"dropDown","name":"SAPLogo","label":"Select Template"},{"required":false,"placeholder":"","lines":1,"defaultValue":"{{StringJoin(\" \", UserProfile.FirstName,UserProfile.LastName)}}","shareValue":false,"type":"textBox","name":"SpeakerName","label":"Speaker Name"},{"required":false,"placeholder":"","lines":1,"defaultValue":"{{UserProfile.Email}}","shareValue":false,"type":"textBox","name":"Email","label":"Email"}],"formDataEntries":[]}]]></TemplafySlideFormConfiguration>
</file>

<file path=customXml/item35.xml><?xml version="1.0" encoding="utf-8"?>
<TemplafySlideTemplateConfiguration><![CDATA[{"slideVersion":1,"isValidatorEnabled":false,"isLocked":false,"elementsMetadata":[{"elementConfiguration":{"binding":"{{Form.Email}}","disableUpdates":false,"type":"text"},"type":"shape"},{"elementConfiguration":{"binding":"{{Form.SpeakerName}}","disableUpdates":false,"type":"text"},"type":"shape"},{"elementConfiguration":{"image":"{{Form.SAPLogo.LogoWhite}}","disableUpdates":false,"type":"image"},"type":"shape"},{"elementConfiguration":{"image":"{{Form.SAPLogo.SubbrandWhite}}","visibility":"{{IfElse(Equals(Form.SAPLogo.HideSubBrandShape, \"Yes\"), VisibilityType.Hidden, VisibilityType.Visible)}}","disableUpdates":false,"type":"image"},"type":"shape"}],"slideId":"637879497279863482","enableDocumentContentUpdater":true,"version":"2.0"}]]></TemplafySlideTemplateConfiguration>
</file>

<file path=customXml/item4.xml><?xml version="1.0" encoding="utf-8"?>
<TemplafyFormConfiguration><![CDATA[{"formFields":[{"distinct":false,"hideIfNoUserInteractionRequired":false,"required":true,"autoSelectFirstOption":false,"shareValue":false,"type":"dropDown","dataSourceName":"PPTSubBrandLogos","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shareValue":false,"type":"textBox","name":"SpeakerName","label":"Speaker Name"},{"required":false,"placeholder":"","lines":1,"defaultValue":"{{UserProfile.Email}}","shareValue":false,"type":"textBox","name":"Email","label":"Email"}],"formDataEntries":[{"name":"SAPLogo","value":"YvFCCJr4i9NpRnrWPXVTMQFUGzuS1IzMqMdk8FuaIpA="},{"name":"Classification","value":"bNSU3Pw4Gyc4shCtJaykrx0wvtlxo5J8zr5MhVcSZRA="},{"name":"SpeakerName","value":"RNz3HBsByt6aZUF+n+m9vw=="},{"name":"Email","value":"UNDLzHYYlqDDq3jI4jyUqdfNCGFDKfrBAEO7RzFyD8M="}]}]]></TemplafyFormConfiguration>
</file>

<file path=customXml/item5.xml><?xml version="1.0" encoding="utf-8"?>
<TemplafySlideFormConfiguration><![CDATA[{"formFields":[],"formDataEntries":[]}]]></TemplafySlideFormConfiguration>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TemplafySlideTemplateConfiguration><![CDATA[{"slideVersion":1,"isValidatorEnabled":false,"isLocked":false,"elementsMetadata":[],"slideId":"637546847219967368","enableDocumentContentUpdater":false,"version":"2.0"}]]></TemplafySlideTemplateConfiguration>
</file>

<file path=customXml/item8.xml><?xml version="1.0" encoding="utf-8"?>
<ct:contentTypeSchema xmlns:ct="http://schemas.microsoft.com/office/2006/metadata/contentType" xmlns:ma="http://schemas.microsoft.com/office/2006/metadata/properties/metaAttributes" ct:_="" ma:_="" ma:contentTypeName="Document" ma:contentTypeID="0x0101009BBE552640031F4C9ACB85A9AFBE1CDA" ma:contentTypeVersion="10" ma:contentTypeDescription="Create a new document." ma:contentTypeScope="" ma:versionID="cee1d6d5060835e586310a28e52b8574">
  <xsd:schema xmlns:xsd="http://www.w3.org/2001/XMLSchema" xmlns:xs="http://www.w3.org/2001/XMLSchema" xmlns:p="http://schemas.microsoft.com/office/2006/metadata/properties" xmlns:ns2="7b195eba-098e-4ecd-b3f8-e4e98556824e" xmlns:ns3="722fe62c-4b50-4f05-89b0-3ec5c582d67e" targetNamespace="http://schemas.microsoft.com/office/2006/metadata/properties" ma:root="true" ma:fieldsID="035a6111ffa3736c67397b0007bc12eb" ns2:_="" ns3:_="">
    <xsd:import namespace="7b195eba-098e-4ecd-b3f8-e4e98556824e"/>
    <xsd:import namespace="722fe62c-4b50-4f05-89b0-3ec5c582d6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195eba-098e-4ecd-b3f8-e4e9855682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2fe62c-4b50-4f05-89b0-3ec5c582d67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626BBCBB-1894-4E66-BA48-9E91CE3ACBA0}">
  <ds:schemaRefs/>
</ds:datastoreItem>
</file>

<file path=customXml/itemProps10.xml><?xml version="1.0" encoding="utf-8"?>
<ds:datastoreItem xmlns:ds="http://schemas.openxmlformats.org/officeDocument/2006/customXml" ds:itemID="{60143FF3-3290-430A-B2BD-45BEBE6E80B1}">
  <ds:schemaRefs/>
</ds:datastoreItem>
</file>

<file path=customXml/itemProps11.xml><?xml version="1.0" encoding="utf-8"?>
<ds:datastoreItem xmlns:ds="http://schemas.openxmlformats.org/officeDocument/2006/customXml" ds:itemID="{6676DF0E-1FCC-47B2-AA1F-7966BD03FC82}">
  <ds:schemaRefs/>
</ds:datastoreItem>
</file>

<file path=customXml/itemProps12.xml><?xml version="1.0" encoding="utf-8"?>
<ds:datastoreItem xmlns:ds="http://schemas.openxmlformats.org/officeDocument/2006/customXml" ds:itemID="{A9F7EF9C-AD0B-44D8-977A-293A59A8496B}">
  <ds:schemaRefs/>
</ds:datastoreItem>
</file>

<file path=customXml/itemProps13.xml><?xml version="1.0" encoding="utf-8"?>
<ds:datastoreItem xmlns:ds="http://schemas.openxmlformats.org/officeDocument/2006/customXml" ds:itemID="{AC186CB8-DE82-4000-AAC9-4B44A24DF3D8}">
  <ds:schemaRefs/>
</ds:datastoreItem>
</file>

<file path=customXml/itemProps14.xml><?xml version="1.0" encoding="utf-8"?>
<ds:datastoreItem xmlns:ds="http://schemas.openxmlformats.org/officeDocument/2006/customXml" ds:itemID="{97E3BD22-8559-41C7-B32B-85AADBCE3220}">
  <ds:schemaRefs/>
</ds:datastoreItem>
</file>

<file path=customXml/itemProps15.xml><?xml version="1.0" encoding="utf-8"?>
<ds:datastoreItem xmlns:ds="http://schemas.openxmlformats.org/officeDocument/2006/customXml" ds:itemID="{7F6898E6-9ADD-4538-B0E5-FC21C8DB6903}">
  <ds:schemaRefs/>
</ds:datastoreItem>
</file>

<file path=customXml/itemProps16.xml><?xml version="1.0" encoding="utf-8"?>
<ds:datastoreItem xmlns:ds="http://schemas.openxmlformats.org/officeDocument/2006/customXml" ds:itemID="{8D60027D-B63E-433E-BB56-64F598DA4B11}">
  <ds:schemaRefs/>
</ds:datastoreItem>
</file>

<file path=customXml/itemProps17.xml><?xml version="1.0" encoding="utf-8"?>
<ds:datastoreItem xmlns:ds="http://schemas.openxmlformats.org/officeDocument/2006/customXml" ds:itemID="{FB3CBE98-0F50-4DCC-AB6D-9CE0DBAA75FF}">
  <ds:schemaRefs/>
</ds:datastoreItem>
</file>

<file path=customXml/itemProps18.xml><?xml version="1.0" encoding="utf-8"?>
<ds:datastoreItem xmlns:ds="http://schemas.openxmlformats.org/officeDocument/2006/customXml" ds:itemID="{61462273-CAF6-6A4D-A2C5-BA7EA323AE0B}">
  <ds:schemaRefs/>
</ds:datastoreItem>
</file>

<file path=customXml/itemProps19.xml><?xml version="1.0" encoding="utf-8"?>
<ds:datastoreItem xmlns:ds="http://schemas.openxmlformats.org/officeDocument/2006/customXml" ds:itemID="{28C6FCFE-8182-A340-87AE-119C1791A652}">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0.xml><?xml version="1.0" encoding="utf-8"?>
<ds:datastoreItem xmlns:ds="http://schemas.openxmlformats.org/officeDocument/2006/customXml" ds:itemID="{DCC3C759-E4F7-41E9-9FFD-ACFA3B31691B}">
  <ds:schemaRefs/>
</ds:datastoreItem>
</file>

<file path=customXml/itemProps21.xml><?xml version="1.0" encoding="utf-8"?>
<ds:datastoreItem xmlns:ds="http://schemas.openxmlformats.org/officeDocument/2006/customXml" ds:itemID="{2B0E7CB4-375B-44E5-BAE7-41C588521E08}">
  <ds:schemaRefs/>
</ds:datastoreItem>
</file>

<file path=customXml/itemProps22.xml><?xml version="1.0" encoding="utf-8"?>
<ds:datastoreItem xmlns:ds="http://schemas.openxmlformats.org/officeDocument/2006/customXml" ds:itemID="{DB7B3056-74F4-4BE0-85FE-D73B28F08AF2}">
  <ds:schemaRefs/>
</ds:datastoreItem>
</file>

<file path=customXml/itemProps23.xml><?xml version="1.0" encoding="utf-8"?>
<ds:datastoreItem xmlns:ds="http://schemas.openxmlformats.org/officeDocument/2006/customXml" ds:itemID="{3377E298-72FD-4CA1-9D02-C73E86A2C447}">
  <ds:schemaRefs/>
</ds:datastoreItem>
</file>

<file path=customXml/itemProps24.xml><?xml version="1.0" encoding="utf-8"?>
<ds:datastoreItem xmlns:ds="http://schemas.openxmlformats.org/officeDocument/2006/customXml" ds:itemID="{A4EE0126-3623-447C-8655-89C8CFDB09C7}">
  <ds:schemaRefs/>
</ds:datastoreItem>
</file>

<file path=customXml/itemProps25.xml><?xml version="1.0" encoding="utf-8"?>
<ds:datastoreItem xmlns:ds="http://schemas.openxmlformats.org/officeDocument/2006/customXml" ds:itemID="{8F992624-47E0-4A35-A43F-6E83E92F9202}">
  <ds:schemaRefs/>
</ds:datastoreItem>
</file>

<file path=customXml/itemProps26.xml><?xml version="1.0" encoding="utf-8"?>
<ds:datastoreItem xmlns:ds="http://schemas.openxmlformats.org/officeDocument/2006/customXml" ds:itemID="{56016687-50BD-4611-B4C6-772443D6C7CA}">
  <ds:schemaRefs/>
</ds:datastoreItem>
</file>

<file path=customXml/itemProps27.xml><?xml version="1.0" encoding="utf-8"?>
<ds:datastoreItem xmlns:ds="http://schemas.openxmlformats.org/officeDocument/2006/customXml" ds:itemID="{1FF8D8A4-4113-43E8-B417-73615523E79E}">
  <ds:schemaRefs/>
</ds:datastoreItem>
</file>

<file path=customXml/itemProps28.xml><?xml version="1.0" encoding="utf-8"?>
<ds:datastoreItem xmlns:ds="http://schemas.openxmlformats.org/officeDocument/2006/customXml" ds:itemID="{BF49D998-CA95-45E5-8690-559762273E9F}">
  <ds:schemaRefs/>
</ds:datastoreItem>
</file>

<file path=customXml/itemProps29.xml><?xml version="1.0" encoding="utf-8"?>
<ds:datastoreItem xmlns:ds="http://schemas.openxmlformats.org/officeDocument/2006/customXml" ds:itemID="{ED0F59CC-7000-4BFF-A70F-CD1293894A24}">
  <ds:schemaRefs/>
</ds:datastoreItem>
</file>

<file path=customXml/itemProps3.xml><?xml version="1.0" encoding="utf-8"?>
<ds:datastoreItem xmlns:ds="http://schemas.openxmlformats.org/officeDocument/2006/customXml" ds:itemID="{F9415C09-7C35-4E43-8058-C2F9C640DD7F}">
  <ds:schemaRefs/>
</ds:datastoreItem>
</file>

<file path=customXml/itemProps30.xml><?xml version="1.0" encoding="utf-8"?>
<ds:datastoreItem xmlns:ds="http://schemas.openxmlformats.org/officeDocument/2006/customXml" ds:itemID="{B8AE997E-3D9A-40E0-9377-771B584EDAE6}">
  <ds:schemaRefs/>
</ds:datastoreItem>
</file>

<file path=customXml/itemProps31.xml><?xml version="1.0" encoding="utf-8"?>
<ds:datastoreItem xmlns:ds="http://schemas.openxmlformats.org/officeDocument/2006/customXml" ds:itemID="{A77D6D6B-B96D-4913-A47F-623CABCA5BFF}">
  <ds:schemaRefs/>
</ds:datastoreItem>
</file>

<file path=customXml/itemProps32.xml><?xml version="1.0" encoding="utf-8"?>
<ds:datastoreItem xmlns:ds="http://schemas.openxmlformats.org/officeDocument/2006/customXml" ds:itemID="{E2ECB1AE-6F67-4D20-AFA9-9B38F414F671}">
  <ds:schemaRefs/>
</ds:datastoreItem>
</file>

<file path=customXml/itemProps33.xml><?xml version="1.0" encoding="utf-8"?>
<ds:datastoreItem xmlns:ds="http://schemas.openxmlformats.org/officeDocument/2006/customXml" ds:itemID="{56AA706D-0EED-4A5B-8625-5626AD806A28}">
  <ds:schemaRefs/>
</ds:datastoreItem>
</file>

<file path=customXml/itemProps34.xml><?xml version="1.0" encoding="utf-8"?>
<ds:datastoreItem xmlns:ds="http://schemas.openxmlformats.org/officeDocument/2006/customXml" ds:itemID="{10A6F4D9-E835-43D5-8E7C-6E2A09B1A547}">
  <ds:schemaRefs/>
</ds:datastoreItem>
</file>

<file path=customXml/itemProps35.xml><?xml version="1.0" encoding="utf-8"?>
<ds:datastoreItem xmlns:ds="http://schemas.openxmlformats.org/officeDocument/2006/customXml" ds:itemID="{382C1131-6B8B-4A16-9A07-4A3F53982264}">
  <ds:schemaRefs/>
</ds:datastoreItem>
</file>

<file path=customXml/itemProps4.xml><?xml version="1.0" encoding="utf-8"?>
<ds:datastoreItem xmlns:ds="http://schemas.openxmlformats.org/officeDocument/2006/customXml" ds:itemID="{CC49FFC8-2FF3-4057-96F0-3BCD1A4F0351}">
  <ds:schemaRefs/>
</ds:datastoreItem>
</file>

<file path=customXml/itemProps5.xml><?xml version="1.0" encoding="utf-8"?>
<ds:datastoreItem xmlns:ds="http://schemas.openxmlformats.org/officeDocument/2006/customXml" ds:itemID="{099A12C3-1BD4-4D9A-BAAC-1927D61656DB}">
  <ds:schemaRefs/>
</ds:datastoreItem>
</file>

<file path=customXml/itemProps6.xml><?xml version="1.0" encoding="utf-8"?>
<ds:datastoreItem xmlns:ds="http://schemas.openxmlformats.org/officeDocument/2006/customXml" ds:itemID="{C1422F45-04DB-421D-8796-270006657806}">
  <ds:schemaRefs>
    <ds:schemaRef ds:uri="0e00d59e-b0d2-4e67-be34-67e465b0fbed"/>
    <ds:schemaRef ds:uri="47fc58d8-9f4b-4bc8-b278-c3cb6f29802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CE6C8EE9-E091-493A-9E13-2CE4C3DA7E88}">
  <ds:schemaRefs/>
</ds:datastoreItem>
</file>

<file path=customXml/itemProps8.xml><?xml version="1.0" encoding="utf-8"?>
<ds:datastoreItem xmlns:ds="http://schemas.openxmlformats.org/officeDocument/2006/customXml" ds:itemID="{9ACCDAF5-8D6E-4028-BF44-5B90487BF581}">
  <ds:schemaRefs>
    <ds:schemaRef ds:uri="722fe62c-4b50-4f05-89b0-3ec5c582d67e"/>
    <ds:schemaRef ds:uri="7b195eba-098e-4ecd-b3f8-e4e9855682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9.xml><?xml version="1.0" encoding="utf-8"?>
<ds:datastoreItem xmlns:ds="http://schemas.openxmlformats.org/officeDocument/2006/customXml" ds:itemID="{60467ADA-75A7-4361-8C2B-20A1B5C79660}">
  <ds:schemaRefs/>
</ds:datastoreItem>
</file>

<file path=docProps/app.xml><?xml version="1.0" encoding="utf-8"?>
<Properties xmlns="http://schemas.openxmlformats.org/officeDocument/2006/extended-properties" xmlns:vt="http://schemas.openxmlformats.org/officeDocument/2006/docPropsVTypes">
  <Template/>
  <TotalTime>245</TotalTime>
  <Words>3952</Words>
  <Application>Microsoft Office PowerPoint</Application>
  <PresentationFormat>Custom</PresentationFormat>
  <Paragraphs>721</Paragraphs>
  <Slides>64</Slides>
  <Notes>46</Notes>
  <HiddenSlides>6</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64</vt:i4>
      </vt:variant>
    </vt:vector>
  </HeadingPairs>
  <TitlesOfParts>
    <vt:vector size="78" baseType="lpstr">
      <vt:lpstr>Arial</vt:lpstr>
      <vt:lpstr>Arial Narrow</vt:lpstr>
      <vt:lpstr>BusinessSuiteInAppSymbols</vt:lpstr>
      <vt:lpstr>Calibri</vt:lpstr>
      <vt:lpstr>Courier New</vt:lpstr>
      <vt:lpstr>SAP-icons</vt:lpstr>
      <vt:lpstr>Symbol</vt:lpstr>
      <vt:lpstr>Wingdings</vt:lpstr>
      <vt:lpstr>Wingdings</vt:lpstr>
      <vt:lpstr>SAP 2022 16x9 white</vt:lpstr>
      <vt:lpstr>1_SAP 2022 16x9 black</vt:lpstr>
      <vt:lpstr>SAP 2022 16x9 blue</vt:lpstr>
      <vt:lpstr>SAP 2022 16x9 black</vt:lpstr>
      <vt:lpstr>think-cell Slide</vt:lpstr>
      <vt:lpstr>DT180 - Explore Solutions That Enable an Agile Transition to SAP S/4HANA  Reiner Markheiser, Joerg Marenk, SAP</vt:lpstr>
      <vt:lpstr>Questions?</vt:lpstr>
      <vt:lpstr>Exercise Information  and System Access </vt:lpstr>
      <vt:lpstr>Agenda</vt:lpstr>
      <vt:lpstr>SAP’s ALM Offerings</vt:lpstr>
      <vt:lpstr>SAP’s ALM Offerings</vt:lpstr>
      <vt:lpstr>When to choose which ALM Solution?</vt:lpstr>
      <vt:lpstr>SAP ALM Platforms – Planned Product Availability Strategy</vt:lpstr>
      <vt:lpstr>Transition Strategy from SAP Solution Manager to SAP Cloud ALM</vt:lpstr>
      <vt:lpstr>SAP Solution Manager with Focused Build</vt:lpstr>
      <vt:lpstr>SAP Solution Manager – Happy customers</vt:lpstr>
      <vt:lpstr>Focused Build – Architecture Overview and Integration Model</vt:lpstr>
      <vt:lpstr>PowerPoint Presentation</vt:lpstr>
      <vt:lpstr>Available Dashboards in Focused Build    1/2</vt:lpstr>
      <vt:lpstr>Available Dashboards in Focused Build    2/2</vt:lpstr>
      <vt:lpstr>Test Suite – new with SP10 New version of Test Suite Dashboard</vt:lpstr>
      <vt:lpstr>General Capabilities</vt:lpstr>
      <vt:lpstr>Navigation Paradigm in Test Suite Dashboard </vt:lpstr>
      <vt:lpstr>Demo</vt:lpstr>
      <vt:lpstr>Overview Page in Test Suite Dashboard  Different Cards and Usage</vt:lpstr>
      <vt:lpstr>Overview Page in Test Suite Dashboard  Different Cards and Usage</vt:lpstr>
      <vt:lpstr>Overview Page in Test Suite Dashboard  Different Cards and Usage</vt:lpstr>
      <vt:lpstr>Release Dashboard in Focused Build – released with SP09 New User Interface for Release Dashboard</vt:lpstr>
      <vt:lpstr>Navigation Paradigm in Release Dashboard </vt:lpstr>
      <vt:lpstr>Release Dashboard – Check Readiness for Functional Integration Test</vt:lpstr>
      <vt:lpstr>Release Dashboard – Check Readiness for Go-Live</vt:lpstr>
      <vt:lpstr>Demo &amp; Exercise</vt:lpstr>
      <vt:lpstr>Integration to SAP Analytics Cloud </vt:lpstr>
      <vt:lpstr>3.24 Track Test Progress with SAC Dashboard  </vt:lpstr>
      <vt:lpstr>New Solution Readiness Dashboard</vt:lpstr>
      <vt:lpstr>Solution Readiness Dashboard</vt:lpstr>
      <vt:lpstr>General Capabilities</vt:lpstr>
      <vt:lpstr>Navigation Paradigm in Solution Readiness Dashboard </vt:lpstr>
      <vt:lpstr>Overview Page in Solution Readiness Dashboard  Different Cards and Usage</vt:lpstr>
      <vt:lpstr>Overview Page in Solution Readiness Dashboard Different Cards and Usage</vt:lpstr>
      <vt:lpstr>Overview Page in Solution Readiness Dashboard  Different Cards and Usage</vt:lpstr>
      <vt:lpstr>Demo</vt:lpstr>
      <vt:lpstr>SAP Cloud ALM for implementation</vt:lpstr>
      <vt:lpstr>SAP Cloud ALM for implementation – A Process View</vt:lpstr>
      <vt:lpstr>High flexibility provided by SAP Cloud ALM</vt:lpstr>
      <vt:lpstr>Maximum Value by using integrated E2E implementation process </vt:lpstr>
      <vt:lpstr>Requirement Driven Implementation End-to-end implementation model</vt:lpstr>
      <vt:lpstr>Analytics and Traceability</vt:lpstr>
      <vt:lpstr>SAP Cloud ALM – Consumption of SAP Activate based roadmaps </vt:lpstr>
      <vt:lpstr>SAP Cloud ALM – Process Content Viewer for SAP Best Practice Content </vt:lpstr>
      <vt:lpstr>SAP Cloud ALM – Customer Content Authoring</vt:lpstr>
      <vt:lpstr>SAP Cloud ALM – Test Orchestration</vt:lpstr>
      <vt:lpstr>Deployment managed via Feature</vt:lpstr>
      <vt:lpstr>Deployment integration</vt:lpstr>
      <vt:lpstr>E2E Implementation Process Flow </vt:lpstr>
      <vt:lpstr>E2E Implementation Process – Requirement Ready for Implementation </vt:lpstr>
      <vt:lpstr>E2E Implementation Process – Requirement Ready for Implementation</vt:lpstr>
      <vt:lpstr>E2E Implementation Process – Requirement Ready for Test  </vt:lpstr>
      <vt:lpstr>Traceability for Requirements view – Ready for Test </vt:lpstr>
      <vt:lpstr>E2E Implementation Process – Ready for Deployment  </vt:lpstr>
      <vt:lpstr>Traceability for Requirements – Ready for Deployment </vt:lpstr>
      <vt:lpstr>Demo</vt:lpstr>
      <vt:lpstr>Additional Information</vt:lpstr>
      <vt:lpstr>Focused Build learning material</vt:lpstr>
      <vt:lpstr>Join Focused Build communities</vt:lpstr>
      <vt:lpstr>Additional Information SAP Cloud ALM</vt:lpstr>
      <vt:lpstr>Q&amp;A</vt:lpstr>
      <vt:lpstr>Open new career opportunities Join the community of people with skills for the future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SAP</dc:creator>
  <cp:keywords>2022/16:9/white</cp:keywords>
  <dc:description/>
  <cp:lastModifiedBy>Markheiser, Reiner</cp:lastModifiedBy>
  <cp:revision>1</cp:revision>
  <dcterms:created xsi:type="dcterms:W3CDTF">2022-08-30T06:19:10Z</dcterms:created>
  <dcterms:modified xsi:type="dcterms:W3CDTF">2022-10-26T15:29:45Z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0x0101009BBE552640031F4C9ACB85A9AFBE1CDA</vt:lpwstr>
  </property>
  <property fmtid="{D5CDD505-2E9C-101B-9397-08002B2CF9AE}" pid="9" name="TemplafyTimeStamp">
    <vt:lpwstr>2022-07-04T13:53:54</vt:lpwstr>
  </property>
  <property fmtid="{D5CDD505-2E9C-101B-9397-08002B2CF9AE}" pid="10" name="TemplafyTenantId">
    <vt:lpwstr>sap</vt:lpwstr>
  </property>
  <property fmtid="{D5CDD505-2E9C-101B-9397-08002B2CF9AE}" pid="11" name="TemplafyTemplateId">
    <vt:lpwstr>637750826308903787</vt:lpwstr>
  </property>
  <property fmtid="{D5CDD505-2E9C-101B-9397-08002B2CF9AE}" pid="12" name="TemplafyUserProfileId">
    <vt:lpwstr>637708447922820190</vt:lpwstr>
  </property>
  <property fmtid="{D5CDD505-2E9C-101B-9397-08002B2CF9AE}" pid="13" name="TemplafyLanguageCode">
    <vt:lpwstr>en-US</vt:lpwstr>
  </property>
  <property fmtid="{D5CDD505-2E9C-101B-9397-08002B2CF9AE}" pid="14" name="TemplafyFromBlank">
    <vt:bool>false</vt:bool>
  </property>
</Properties>
</file>